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9"/>
  </p:notesMasterIdLst>
  <p:sldIdLst>
    <p:sldId id="256" r:id="rId6"/>
    <p:sldId id="257" r:id="rId7"/>
    <p:sldId id="261" r:id="rId8"/>
    <p:sldId id="258" r:id="rId9"/>
    <p:sldId id="265" r:id="rId10"/>
    <p:sldId id="274" r:id="rId11"/>
    <p:sldId id="354" r:id="rId12"/>
    <p:sldId id="352" r:id="rId13"/>
    <p:sldId id="259" r:id="rId14"/>
    <p:sldId id="260" r:id="rId15"/>
    <p:sldId id="262" r:id="rId16"/>
    <p:sldId id="264" r:id="rId17"/>
    <p:sldId id="263" r:id="rId18"/>
    <p:sldId id="266" r:id="rId19"/>
    <p:sldId id="268" r:id="rId20"/>
    <p:sldId id="269" r:id="rId21"/>
    <p:sldId id="270" r:id="rId22"/>
    <p:sldId id="267" r:id="rId23"/>
    <p:sldId id="271" r:id="rId24"/>
    <p:sldId id="272" r:id="rId25"/>
    <p:sldId id="273" r:id="rId26"/>
    <p:sldId id="275" r:id="rId27"/>
    <p:sldId id="351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23" autoAdjust="0"/>
  </p:normalViewPr>
  <p:slideViewPr>
    <p:cSldViewPr snapToGrid="0">
      <p:cViewPr varScale="1">
        <p:scale>
          <a:sx n="27" d="100"/>
          <a:sy n="27" d="100"/>
        </p:scale>
        <p:origin x="869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80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C9B16-1A37-4C09-A6AD-09B0C50ED9C4}" type="datetimeFigureOut">
              <a:rPr lang="fr-FR" smtClean="0"/>
              <a:t>29/06/2020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155388" y="8680638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9BE14325-4634-4E0C-B7E6-AB6162FB11E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2555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14325-4634-4E0C-B7E6-AB6162FB11E7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790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4435B5-E2F8-478D-95B3-91B602A29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833E86-24B6-402E-8926-724AA45BF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4F2B3F-1898-46C5-8F09-82EB64497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E141-978C-4F92-BAB0-D0BEB9D991BF}" type="datetime1">
              <a:rPr lang="fr-FR" smtClean="0"/>
              <a:t>29/06/2020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64B1F4-E67E-46C6-A86D-7EC98FF0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1674D8-8E62-4020-95AF-92F3F241B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6783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FB416A-01EF-4D20-9663-BA4A4BEF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B663C0-1CBF-436F-99E7-5CF17EBF7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3D4D0F-09EA-41E7-A431-B79E458B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F6D2-48DE-497A-9A8F-041567E9F0B3}" type="datetime1">
              <a:rPr lang="fr-FR" smtClean="0"/>
              <a:t>29/06/2020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F9D0DB-B3EE-4AC7-BE10-4B4228B76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6C4252-B000-46E4-8CEB-9B3623A6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8435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452895B-CE3D-490C-B4EA-C35A70FA8D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C7793B0-1F09-41E9-A768-353283158E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870D57-2232-4603-9681-10BA83696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2193-6197-4807-8739-BDBDBAA5FC93}" type="datetime1">
              <a:rPr lang="fr-FR" smtClean="0"/>
              <a:t>29/06/2020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FF0658-08AF-43CD-A555-82D0EB93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31C700-ECE8-4502-941E-C3AD79492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990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03AA-D59E-4F38-9F50-6993286DD19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F297E-5C29-4C6A-82A8-01BD14A7F4A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76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03AA-D59E-4F38-9F50-6993286DD19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F297E-5C29-4C6A-82A8-01BD14A7F4A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5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03AA-D59E-4F38-9F50-6993286DD19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F297E-5C29-4C6A-82A8-01BD14A7F4A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84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03AA-D59E-4F38-9F50-6993286DD19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F297E-5C29-4C6A-82A8-01BD14A7F4A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33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03AA-D59E-4F38-9F50-6993286DD19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F297E-5C29-4C6A-82A8-01BD14A7F4A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02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03AA-D59E-4F38-9F50-6993286DD19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F297E-5C29-4C6A-82A8-01BD14A7F4A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33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03AA-D59E-4F38-9F50-6993286DD19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F297E-5C29-4C6A-82A8-01BD14A7F4A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87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03AA-D59E-4F38-9F50-6993286DD19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F297E-5C29-4C6A-82A8-01BD14A7F4A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5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C56254-5344-44BE-9AA5-61AD5BC4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5BEE0D-2E6B-4CFF-BDE5-C6A256C5D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5F95DC-953D-4701-94BB-2237676918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8188" y="6361204"/>
            <a:ext cx="2743200" cy="365125"/>
          </a:xfrm>
        </p:spPr>
        <p:txBody>
          <a:bodyPr/>
          <a:lstStyle/>
          <a:p>
            <a:fld id="{A834F1E2-875C-4D80-8BE7-E69462013797}" type="datetime1">
              <a:rPr lang="fr-FR" smtClean="0"/>
              <a:t>29/06/2020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6F344A-A259-4988-BFA2-BB8E03737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B210CD-69D9-4E1E-851A-D07E1F34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49"/>
            <a:ext cx="2743200" cy="365125"/>
          </a:xfrm>
        </p:spPr>
        <p:txBody>
          <a:bodyPr/>
          <a:lstStyle>
            <a:lvl1pPr algn="l">
              <a:defRPr b="1" u="sng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F6BC47CC-0D16-43FB-BF62-F2D642FD550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23844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03AA-D59E-4F38-9F50-6993286DD19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F297E-5C29-4C6A-82A8-01BD14A7F4A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960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03AA-D59E-4F38-9F50-6993286DD19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F297E-5C29-4C6A-82A8-01BD14A7F4A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248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03AA-D59E-4F38-9F50-6993286DD19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F297E-5C29-4C6A-82A8-01BD14A7F4A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19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2574B3-1482-47DB-A19B-5F16C054E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D1E0CC-D03A-4490-B69A-914CFD676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BACCF3-28AE-4776-9061-0A5929DA4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D9414-E73F-4F4B-9DAC-54C0D7AB6F87}" type="datetime1">
              <a:rPr lang="fr-FR" smtClean="0"/>
              <a:t>29/06/2020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AB1E0B-E5AF-49D0-896B-82C5A4CB5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C5119D-B019-4EF4-90F5-1D214FCB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85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A8A224-57F3-4848-810A-C2B49FFE4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FD2DA9-F004-4193-A7FA-E14F3B8F8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11D99A7-4981-43A4-BBAB-A62BF4618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CAC959-B71B-4B7C-A0D3-A762FC1C1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8ACA7-B6F8-4605-915C-1F701A1091E1}" type="datetime1">
              <a:rPr lang="fr-FR" smtClean="0"/>
              <a:t>29/06/2020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8FB52E1-EAD2-4958-8124-F4D1EFA57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789EED-99EE-44A8-87DE-A1458FF49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829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BC64C8-70EC-4228-98AF-0383E541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CA7761-FB8A-450D-B8E7-A2AAC2C41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EA314D-9982-4841-AD77-40DBDFE0C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9CD49C-7345-472F-9BF8-84E5C46D8C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76D1E7B-BFEB-4037-8A86-32CFEF940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6829EF-7C8D-4A79-81D7-BE9F61492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2CB79-F662-4729-A54A-A5541EB100A8}" type="datetime1">
              <a:rPr lang="fr-FR" smtClean="0"/>
              <a:t>29/06/2020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D786FF0-E8F9-4407-900F-BBA2636B0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3E5DF1E-41E7-4C78-AFE6-74F201B9C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3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8B330B-5A9F-40AB-9B06-A9FC0F7D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3DCCC6-E766-4FDA-B578-205CA7909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A3BC9-0581-4C22-B7F7-DB88C3B221A7}" type="datetime1">
              <a:rPr lang="fr-FR" smtClean="0"/>
              <a:t>29/06/2020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F2F788-122A-4715-90A1-92F5A0AB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D03FDB-0F46-409B-9EE3-694CC0AC3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908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124739F-228C-45DD-92E4-18BEBF9E3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05E36-3362-4524-A13B-395F6C6A6319}" type="datetime1">
              <a:rPr lang="fr-FR" smtClean="0"/>
              <a:t>29/06/2020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03021B8-69A2-47CA-9089-9E2CD5CE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4E2AEE-BD59-4167-AB0C-FD2877A7F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470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EAC96-EE66-4E65-BEE4-12BB3EE53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869289-4DBA-4C93-8532-E1D7DD5B0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8ABC39-04CF-444C-9DFA-BF1D0CC43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367BFFA-A52F-415F-A7C3-2B79FAFE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D365B-0D3E-4BB2-BA8F-C77EDCC6C764}" type="datetime1">
              <a:rPr lang="fr-FR" smtClean="0"/>
              <a:t>29/06/2020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02DF2E-3AA4-49D1-A3ED-12B5D2D62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81B89A-A33E-46C2-ADF6-FF1820703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774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4D22D3-FA71-4FB0-8C48-1F36EFD2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682C255-91E2-4BE9-AC82-7A430B0E88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34D44F4-6DC5-43E9-BF89-83F14BC2B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BD6DE7-C9E5-492E-BD2E-160B7A59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295E8-FA6D-430A-923F-29B36E388EFE}" type="datetime1">
              <a:rPr lang="fr-FR" smtClean="0"/>
              <a:t>29/06/2020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D4C439-C562-4E03-9DFD-5BBE33B0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9E8D7E-1E47-4EB3-8F3A-13FB05E5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40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EAE207B-06BA-40F7-835D-4D13C6747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E3BEF8-4B7D-41B8-8263-F49B0B021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F97885-02B6-4716-B80F-9A749A2C8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B8466-2265-409B-B127-DBA967BB9475}" type="datetime1">
              <a:rPr lang="fr-FR" smtClean="0"/>
              <a:t>29/06/2020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D1A41B-C24C-47C4-96FE-C36671A17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8E4958-DB8B-4A04-91F8-FD47A0B08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C47CC-0D16-43FB-BF62-F2D642FD55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7911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C03AA-D59E-4F38-9F50-6993286DD19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F297E-5C29-4C6A-82A8-01BD14A7F4A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2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0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248AA9-A2B5-4A87-A647-61CB85318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sz="66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ndara" panose="020E0502030303020204" pitchFamily="34" charset="0"/>
                <a:ea typeface="Cambria" panose="02040503050406030204" pitchFamily="18" charset="0"/>
              </a:rPr>
              <a:t>Attaques Adverses sur les Réseaux de Neurones.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C0791AC-AD21-4472-8252-7629BA5F46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44917"/>
            <a:ext cx="9144000" cy="1655762"/>
          </a:xfrm>
        </p:spPr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gnika" panose="02010003020600000004"/>
              </a:rPr>
              <a:t>Tariq BERRADA IFRIQI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BADFA2-F194-4C68-9CDF-D599BDC7B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1</a:t>
            </a:fld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CAAA9B4-8B15-4D58-B97F-3B53138F94DA}"/>
              </a:ext>
            </a:extLst>
          </p:cNvPr>
          <p:cNvCxnSpPr/>
          <p:nvPr/>
        </p:nvCxnSpPr>
        <p:spPr>
          <a:xfrm>
            <a:off x="2917031" y="3564894"/>
            <a:ext cx="6357938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F20A64CC-2EC8-4B28-8FD5-1891634A605D}"/>
              </a:ext>
            </a:extLst>
          </p:cNvPr>
          <p:cNvSpPr/>
          <p:nvPr/>
        </p:nvSpPr>
        <p:spPr>
          <a:xfrm flipH="1">
            <a:off x="9767888" y="5441165"/>
            <a:ext cx="2424112" cy="1416835"/>
          </a:xfrm>
          <a:prstGeom prst="rtTriangle">
            <a:avLst/>
          </a:prstGeom>
          <a:pattFill prst="ltVert">
            <a:fgClr>
              <a:schemeClr val="tx2">
                <a:lumMod val="40000"/>
                <a:lumOff val="6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06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69"/>
    </mc:Choice>
    <mc:Fallback xmlns="">
      <p:transition spd="slow" advTm="1266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BFD461-992F-488F-9B3B-146EE859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David" panose="020B0604020202020204" pitchFamily="34" charset="-79"/>
              </a:rPr>
              <a:t>Architecture du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David" panose="020B0604020202020204" pitchFamily="34" charset="-79"/>
              </a:rPr>
              <a:t>Segmentateur</a:t>
            </a:r>
            <a:endParaRPr lang="fr-FR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David" panose="020B0604020202020204" pitchFamily="34" charset="-79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567CA8-4C0E-414F-A172-40C1799CA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95520" cy="4351338"/>
          </a:xfrm>
        </p:spPr>
        <p:txBody>
          <a:bodyPr>
            <a:normAutofit lnSpcReduction="10000"/>
          </a:bodyPr>
          <a:lstStyle/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Une architecture de segmentation sémantique peut être généralement vue comme un encodeur suivie d’un décodeur.</a:t>
            </a:r>
          </a:p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L’encodeur étant un réseau de classification comme le VGG16.</a:t>
            </a:r>
          </a:p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Le décodeur projette les traits discriminatifs (résolution faible) sur l’espace des pixels (haute résolution) pour avoir une prédiction dense.</a:t>
            </a:r>
          </a:p>
          <a:p>
            <a:endParaRPr lang="fr-F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La couche</a:t>
            </a:r>
            <a:r>
              <a:rPr lang="fr-FR" sz="14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1400" i="1" dirty="0" err="1">
                <a:latin typeface="Cambria" panose="02040503050406030204" pitchFamily="18" charset="0"/>
                <a:ea typeface="Cambria" panose="02040503050406030204" pitchFamily="18" charset="0"/>
              </a:rPr>
              <a:t>Fully</a:t>
            </a:r>
            <a:r>
              <a:rPr lang="fr-FR" sz="14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1400" i="1" dirty="0" err="1">
                <a:latin typeface="Cambria" panose="02040503050406030204" pitchFamily="18" charset="0"/>
                <a:ea typeface="Cambria" panose="02040503050406030204" pitchFamily="18" charset="0"/>
              </a:rPr>
              <a:t>Connected</a:t>
            </a:r>
            <a:r>
              <a:rPr lang="fr-FR" sz="14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du VGG16 est transformée en une couche de convolution avec des filtres de taille 1x1.</a:t>
            </a:r>
          </a:p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On remonte à la taille originale de l’image en utilisant des filtres de convolution transpose </a:t>
            </a:r>
            <a:r>
              <a:rPr lang="fr-FR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vaec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 des noyaux de plus en plus grands.</a:t>
            </a:r>
          </a:p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Une fonction </a:t>
            </a:r>
            <a:r>
              <a:rPr lang="fr-FR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softmax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 pour obtenir les prédictions.</a:t>
            </a:r>
          </a:p>
          <a:p>
            <a:r>
              <a:rPr lang="fr-FR" sz="1400" b="1" dirty="0">
                <a:latin typeface="Cambria" panose="02040503050406030204" pitchFamily="18" charset="0"/>
                <a:ea typeface="Cambria" panose="02040503050406030204" pitchFamily="18" charset="0"/>
              </a:rPr>
              <a:t>Règle de décision: 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Un pixel correspond à la classe route si la valeur obtenu en sorite de la fonction </a:t>
            </a:r>
            <a:r>
              <a:rPr lang="fr-FR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softmax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 est supérieure à 0,5.</a:t>
            </a:r>
            <a:endParaRPr lang="fr-FR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02B17E8-FF32-4200-B0AE-9616613E4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0" y="3867150"/>
            <a:ext cx="3162299" cy="259945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B40CF4-8E2D-4361-9CA4-AAF57AE7A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10</a:t>
            </a:fld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BDD13A5C-3B8B-4173-9F99-3E81AA81A6AF}"/>
              </a:ext>
            </a:extLst>
          </p:cNvPr>
          <p:cNvSpPr/>
          <p:nvPr/>
        </p:nvSpPr>
        <p:spPr>
          <a:xfrm flipH="1">
            <a:off x="9767888" y="5441165"/>
            <a:ext cx="2424112" cy="1416835"/>
          </a:xfrm>
          <a:prstGeom prst="rtTriangle">
            <a:avLst/>
          </a:prstGeom>
          <a:pattFill prst="ltVert">
            <a:fgClr>
              <a:schemeClr val="tx2">
                <a:lumMod val="40000"/>
                <a:lumOff val="6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3F581D-781F-4600-A0B9-99BCBB9DC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52600"/>
            <a:ext cx="5385007" cy="205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6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831"/>
    </mc:Choice>
    <mc:Fallback xmlns="">
      <p:transition spd="slow" advTm="13383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BFD461-992F-488F-9B3B-146EE859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David" panose="020B0604020202020204" pitchFamily="34" charset="-79"/>
              </a:rPr>
              <a:t>Segmentation Sémantique: Résultats</a:t>
            </a:r>
          </a:p>
        </p:txBody>
      </p:sp>
      <p:pic>
        <p:nvPicPr>
          <p:cNvPr id="9" name="Image 8" descr="Une image contenant extérieur, vert, herbe, route&#10;&#10;Description générée automatiquement">
            <a:extLst>
              <a:ext uri="{FF2B5EF4-FFF2-40B4-BE49-F238E27FC236}">
                <a16:creationId xmlns:a16="http://schemas.microsoft.com/office/drawing/2014/main" id="{938CEFC5-DDDB-4741-85A8-33F875527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041" y="1618616"/>
            <a:ext cx="5755720" cy="1598811"/>
          </a:xfrm>
          <a:prstGeom prst="rect">
            <a:avLst/>
          </a:prstGeom>
        </p:spPr>
      </p:pic>
      <p:pic>
        <p:nvPicPr>
          <p:cNvPr id="11" name="Image 10" descr="Une image contenant extérieur, vert, route, herbe&#10;&#10;Description générée automatiquement">
            <a:extLst>
              <a:ext uri="{FF2B5EF4-FFF2-40B4-BE49-F238E27FC236}">
                <a16:creationId xmlns:a16="http://schemas.microsoft.com/office/drawing/2014/main" id="{01C50C15-1F8B-401B-A469-5D9E30ADB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281" y="3469639"/>
            <a:ext cx="5755720" cy="1598811"/>
          </a:xfrm>
          <a:prstGeom prst="rect">
            <a:avLst/>
          </a:prstGeom>
        </p:spPr>
      </p:pic>
      <p:pic>
        <p:nvPicPr>
          <p:cNvPr id="13" name="Image 12" descr="Une image contenant scène, route, herbe, extérieur&#10;&#10;Description générée automatiquement">
            <a:extLst>
              <a:ext uri="{FF2B5EF4-FFF2-40B4-BE49-F238E27FC236}">
                <a16:creationId xmlns:a16="http://schemas.microsoft.com/office/drawing/2014/main" id="{54C0E3B0-516A-40E4-8B57-9EE989137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1618615"/>
            <a:ext cx="5295265" cy="1598812"/>
          </a:xfrm>
          <a:prstGeom prst="rect">
            <a:avLst/>
          </a:prstGeom>
        </p:spPr>
      </p:pic>
      <p:pic>
        <p:nvPicPr>
          <p:cNvPr id="15" name="Image 14" descr="Une image contenant scène, route, extérieur, rue&#10;&#10;Description générée automatiquement">
            <a:extLst>
              <a:ext uri="{FF2B5EF4-FFF2-40B4-BE49-F238E27FC236}">
                <a16:creationId xmlns:a16="http://schemas.microsoft.com/office/drawing/2014/main" id="{7C616658-DEA9-4402-9CB2-553A4C087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3474718"/>
            <a:ext cx="5295265" cy="159881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2D5FF60-5135-46F1-9FEC-ADE8D290A1C1}"/>
              </a:ext>
            </a:extLst>
          </p:cNvPr>
          <p:cNvSpPr txBox="1"/>
          <p:nvPr/>
        </p:nvSpPr>
        <p:spPr>
          <a:xfrm>
            <a:off x="1219200" y="5735320"/>
            <a:ext cx="1013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Cambria" panose="02040503050406030204" pitchFamily="18" charset="0"/>
                <a:ea typeface="Cambria" panose="02040503050406030204" pitchFamily="18" charset="0"/>
              </a:rPr>
              <a:t>60 </a:t>
            </a:r>
            <a:r>
              <a:rPr lang="fr-FR" sz="1400" i="1" dirty="0" err="1">
                <a:latin typeface="Cambria" panose="02040503050406030204" pitchFamily="18" charset="0"/>
                <a:ea typeface="Cambria" panose="02040503050406030204" pitchFamily="18" charset="0"/>
              </a:rPr>
              <a:t>epochs</a:t>
            </a:r>
            <a:r>
              <a:rPr lang="fr-FR" sz="1400" i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fr-FR" sz="1400" i="1" dirty="0" err="1">
                <a:latin typeface="Cambria" panose="02040503050406030204" pitchFamily="18" charset="0"/>
                <a:ea typeface="Cambria" panose="02040503050406030204" pitchFamily="18" charset="0"/>
              </a:rPr>
              <a:t>lr</a:t>
            </a:r>
            <a:r>
              <a:rPr lang="fr-FR" sz="1400" i="1" dirty="0">
                <a:latin typeface="Cambria" panose="02040503050406030204" pitchFamily="18" charset="0"/>
                <a:ea typeface="Cambria" panose="02040503050406030204" pitchFamily="18" charset="0"/>
              </a:rPr>
              <a:t> = 0,001, Adam</a:t>
            </a:r>
          </a:p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Bordures non précises: effet du suréchantillonnage du aux filtres de conv2D.</a:t>
            </a:r>
          </a:p>
        </p:txBody>
      </p:sp>
      <p:pic>
        <p:nvPicPr>
          <p:cNvPr id="18" name="Graphique 17" descr="Avertissement">
            <a:extLst>
              <a:ext uri="{FF2B5EF4-FFF2-40B4-BE49-F238E27FC236}">
                <a16:creationId xmlns:a16="http://schemas.microsoft.com/office/drawing/2014/main" id="{61FD3383-B136-4737-B428-8BEB7D1A6E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38200" y="5885836"/>
            <a:ext cx="372704" cy="372704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C685EA4-623F-4550-B65E-5AAC634F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11</a:t>
            </a:fld>
            <a:endParaRPr lang="fr-FR"/>
          </a:p>
        </p:txBody>
      </p:sp>
      <p:sp>
        <p:nvSpPr>
          <p:cNvPr id="12" name="Triangle rectangle 11">
            <a:extLst>
              <a:ext uri="{FF2B5EF4-FFF2-40B4-BE49-F238E27FC236}">
                <a16:creationId xmlns:a16="http://schemas.microsoft.com/office/drawing/2014/main" id="{DDC818B5-F7AE-4C76-B302-2F1E27E4183E}"/>
              </a:ext>
            </a:extLst>
          </p:cNvPr>
          <p:cNvSpPr/>
          <p:nvPr/>
        </p:nvSpPr>
        <p:spPr>
          <a:xfrm flipH="1">
            <a:off x="9767888" y="5441165"/>
            <a:ext cx="2424112" cy="1416835"/>
          </a:xfrm>
          <a:prstGeom prst="rtTriangle">
            <a:avLst/>
          </a:prstGeom>
          <a:pattFill prst="ltVert">
            <a:fgClr>
              <a:schemeClr val="tx2">
                <a:lumMod val="40000"/>
                <a:lumOff val="6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67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07"/>
    </mc:Choice>
    <mc:Fallback xmlns="">
      <p:transition spd="slow" advTm="5610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BFD461-992F-488F-9B3B-146EE859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David" panose="020B0604020202020204" pitchFamily="34" charset="-79"/>
              </a:rPr>
              <a:t>Attaques adverses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567CA8-4C0E-414F-A172-40C1799CA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95520" cy="4351338"/>
          </a:xfrm>
        </p:spPr>
        <p:txBody>
          <a:bodyPr>
            <a:normAutofit/>
          </a:bodyPr>
          <a:lstStyle/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Permettent de tromper le réseaux de neurones en appliquant des petites variations aux images d’entrée.</a:t>
            </a:r>
          </a:p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Plusieurs types d’attaques existent:</a:t>
            </a:r>
          </a:p>
          <a:p>
            <a:pPr lvl="1"/>
            <a:r>
              <a:rPr lang="fr-FR" sz="1400" b="1" dirty="0">
                <a:latin typeface="Cambria" panose="02040503050406030204" pitchFamily="18" charset="0"/>
                <a:ea typeface="Cambria" panose="02040503050406030204" pitchFamily="18" charset="0"/>
              </a:rPr>
              <a:t>Black Box </a:t>
            </a:r>
            <a:r>
              <a:rPr lang="fr-FR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Attacks</a:t>
            </a:r>
            <a:r>
              <a:rPr lang="fr-FR" sz="1400" b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L’attaquant n’a pas d’informations précises sur la politique d’entrainement du réseau de neurones.</a:t>
            </a:r>
          </a:p>
          <a:p>
            <a:pPr lvl="2"/>
            <a:r>
              <a:rPr lang="fr-FR" sz="1400" i="1" dirty="0">
                <a:latin typeface="Cambria" panose="02040503050406030204" pitchFamily="18" charset="0"/>
                <a:ea typeface="Cambria" panose="02040503050406030204" pitchFamily="18" charset="0"/>
              </a:rPr>
              <a:t>Pas d’accès aux hyperparamètres</a:t>
            </a:r>
          </a:p>
          <a:p>
            <a:pPr lvl="2"/>
            <a:r>
              <a:rPr lang="fr-FR" sz="1400" i="1" dirty="0">
                <a:latin typeface="Cambria" panose="02040503050406030204" pitchFamily="18" charset="0"/>
                <a:ea typeface="Cambria" panose="02040503050406030204" pitchFamily="18" charset="0"/>
              </a:rPr>
              <a:t>Pas d’accès à l’algorithme d’entrainement.</a:t>
            </a:r>
          </a:p>
          <a:p>
            <a:pPr lvl="2"/>
            <a:r>
              <a:rPr lang="fr-FR" sz="1400" i="1" dirty="0">
                <a:latin typeface="Cambria" panose="02040503050406030204" pitchFamily="18" charset="0"/>
                <a:ea typeface="Cambria" panose="02040503050406030204" pitchFamily="18" charset="0"/>
              </a:rPr>
              <a:t>Pas d’accès à l’initialisation.</a:t>
            </a:r>
          </a:p>
          <a:p>
            <a:pPr lvl="1"/>
            <a:r>
              <a:rPr lang="fr-FR" sz="1400" b="1" dirty="0">
                <a:latin typeface="Cambria" panose="02040503050406030204" pitchFamily="18" charset="0"/>
                <a:ea typeface="Cambria" panose="02040503050406030204" pitchFamily="18" charset="0"/>
              </a:rPr>
              <a:t>White Box </a:t>
            </a:r>
            <a:r>
              <a:rPr lang="fr-FR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Attacks</a:t>
            </a:r>
            <a:r>
              <a:rPr lang="fr-FR" sz="1400" b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L’attaquant a accès au modèle et à la politique d’entrainement de ce dernier.</a:t>
            </a:r>
          </a:p>
          <a:p>
            <a:pPr lvl="1"/>
            <a:endParaRPr lang="fr-FR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fr-FR" sz="1400" b="1" dirty="0">
                <a:latin typeface="Cambria" panose="02040503050406030204" pitchFamily="18" charset="0"/>
                <a:ea typeface="Cambria" panose="02040503050406030204" pitchFamily="18" charset="0"/>
              </a:rPr>
              <a:t>White Box : 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Plus efficace.</a:t>
            </a:r>
          </a:p>
          <a:p>
            <a:r>
              <a:rPr lang="fr-FR" sz="1400" b="1" dirty="0">
                <a:latin typeface="Cambria" panose="02040503050406030204" pitchFamily="18" charset="0"/>
                <a:ea typeface="Cambria" panose="02040503050406030204" pitchFamily="18" charset="0"/>
              </a:rPr>
              <a:t>Black Box : 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Plus répandu car plus conforme à la réalité.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6C51F6F-F7E3-45B4-8E40-80CDFFAE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720" y="1949284"/>
            <a:ext cx="4107331" cy="2959431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80AED4C-82E0-4D05-AE15-11F55393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12</a:t>
            </a:fld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1922E6CC-0983-4AE7-A821-520B2D3AC814}"/>
              </a:ext>
            </a:extLst>
          </p:cNvPr>
          <p:cNvSpPr/>
          <p:nvPr/>
        </p:nvSpPr>
        <p:spPr>
          <a:xfrm flipH="1">
            <a:off x="9767888" y="5441165"/>
            <a:ext cx="2424112" cy="1416835"/>
          </a:xfrm>
          <a:prstGeom prst="rtTriangle">
            <a:avLst/>
          </a:prstGeom>
          <a:pattFill prst="ltVert">
            <a:fgClr>
              <a:schemeClr val="tx2">
                <a:lumMod val="40000"/>
                <a:lumOff val="6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230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065"/>
    </mc:Choice>
    <mc:Fallback xmlns="">
      <p:transition spd="slow" advTm="10406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BFD461-992F-488F-9B3B-146EE859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David" panose="020B0604020202020204" pitchFamily="34" charset="-79"/>
              </a:rPr>
              <a:t>Fast Gradient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David" panose="020B0604020202020204" pitchFamily="34" charset="-79"/>
              </a:rPr>
              <a:t>Sign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David" panose="020B0604020202020204" pitchFamily="34" charset="-79"/>
              </a:rPr>
              <a:t>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C567CA8-4C0E-414F-A172-40C1799CA2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4795520" cy="4351338"/>
              </a:xfrm>
            </p:spPr>
            <p:txBody>
              <a:bodyPr>
                <a:normAutofit/>
              </a:bodyPr>
              <a:lstStyle/>
              <a:p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Première attaque proposée sur un réseau de neurones de classification d’images.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fr-FR" sz="1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On calcule le gradient de la sortie du modèle par rapport à l’entrée.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fr-FR" sz="1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On ajoute à l’image un bruit dans la direction de ce gradient.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fr-FR" sz="1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Analogue à une descente de gradient mais dans le sens inverse, permet de diminuer les probabilités de </a:t>
                </a:r>
                <a:r>
                  <a:rPr lang="fr-FR" sz="12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détction</a:t>
                </a:r>
                <a:r>
                  <a:rPr lang="fr-FR" sz="1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élevés.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endParaRPr lang="fr-FR" sz="1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fr-FR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/>
                <a:r>
                  <a:rPr lang="fr-FR" sz="1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x’ = image adverse.</a:t>
                </a:r>
              </a:p>
              <a:p>
                <a:pPr lvl="1"/>
                <a:r>
                  <a:rPr lang="fr-FR" sz="1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x = image originale.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sz="1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</m:oMath>
                </a14:m>
                <a:r>
                  <a:rPr lang="fr-FR" sz="1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entrée du réseau de neurones.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𝐽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𝜃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r>
                  <a:rPr lang="fr-FR" sz="1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= sortie ou fonction de pertes.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𝜖</m:t>
                    </m:r>
                  </m:oMath>
                </a14:m>
                <a:r>
                  <a:rPr lang="fr-FR" sz="1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= facteur de poids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C567CA8-4C0E-414F-A172-40C1799CA2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4795520" cy="4351338"/>
              </a:xfrm>
              <a:blipFill>
                <a:blip r:embed="rId4"/>
                <a:stretch>
                  <a:fillRect l="-254" t="-700" r="-2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A26C9B8-AEE8-43A9-BC15-22D01A424F32}"/>
                  </a:ext>
                </a:extLst>
              </p:cNvPr>
              <p:cNvSpPr txBox="1"/>
              <p:nvPr/>
            </p:nvSpPr>
            <p:spPr>
              <a:xfrm>
                <a:off x="1988985" y="3739535"/>
                <a:ext cx="2493951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sign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sub>
                      </m:sSub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A26C9B8-AEE8-43A9-BC15-22D01A424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985" y="3739535"/>
                <a:ext cx="2493951" cy="302199"/>
              </a:xfrm>
              <a:prstGeom prst="rect">
                <a:avLst/>
              </a:prstGeom>
              <a:blipFill>
                <a:blip r:embed="rId5"/>
                <a:stretch>
                  <a:fillRect l="-978" r="-3178" b="-2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Image 19" descr="Une image contenant chien&#10;&#10;Description générée automatiquement">
            <a:extLst>
              <a:ext uri="{FF2B5EF4-FFF2-40B4-BE49-F238E27FC236}">
                <a16:creationId xmlns:a16="http://schemas.microsoft.com/office/drawing/2014/main" id="{C11896E2-988A-4363-BDF9-BA3CF3E626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720" y="1825625"/>
            <a:ext cx="6324600" cy="254317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195C54-4F0F-4FFE-9604-362B65AF2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13</a:t>
            </a:fld>
            <a:endParaRPr lang="fr-FR"/>
          </a:p>
        </p:txBody>
      </p:sp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3920C1A4-3131-4D47-8C6A-8F572F471C04}"/>
              </a:ext>
            </a:extLst>
          </p:cNvPr>
          <p:cNvSpPr/>
          <p:nvPr/>
        </p:nvSpPr>
        <p:spPr>
          <a:xfrm flipH="1">
            <a:off x="9767888" y="5441165"/>
            <a:ext cx="2424112" cy="1416835"/>
          </a:xfrm>
          <a:prstGeom prst="rtTriangle">
            <a:avLst/>
          </a:prstGeom>
          <a:pattFill prst="ltVert">
            <a:fgClr>
              <a:schemeClr val="tx2">
                <a:lumMod val="40000"/>
                <a:lumOff val="6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55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205"/>
    </mc:Choice>
    <mc:Fallback xmlns="">
      <p:transition spd="slow" advTm="11520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BFD461-992F-488F-9B3B-146EE859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David" panose="020B0604020202020204" pitchFamily="34" charset="-79"/>
              </a:rPr>
              <a:t>Fast Gradient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David" panose="020B0604020202020204" pitchFamily="34" charset="-79"/>
              </a:rPr>
              <a:t>Sign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David" panose="020B0604020202020204" pitchFamily="34" charset="-79"/>
              </a:rPr>
              <a:t>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C567CA8-4C0E-414F-A172-40C1799CA2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8280" y="3854768"/>
                <a:ext cx="4795520" cy="205835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sz="1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Résultats:</a:t>
                </a:r>
              </a:p>
              <a:p>
                <a:pPr marL="0" indent="0">
                  <a:buNone/>
                </a:pPr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Pour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𝜖</m:t>
                    </m:r>
                    <m:r>
                      <a:rPr lang="fr-FR" sz="1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=0,0</m:t>
                    </m:r>
                    <m:r>
                      <a:rPr lang="fr-FR" sz="1400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1 </m:t>
                    </m:r>
                  </m:oMath>
                </a14:m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:pPr lvl="1"/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Environ 50% des pixels ne sont plus détectés correctement.</a:t>
                </a:r>
              </a:p>
              <a:p>
                <a:pPr lvl="1"/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Comme l’algorithme agit uniformément sur tous les pixels, le changement est assez visible.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C567CA8-4C0E-414F-A172-40C1799CA2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8280" y="3854768"/>
                <a:ext cx="4795520" cy="2058352"/>
              </a:xfrm>
              <a:blipFill>
                <a:blip r:embed="rId4"/>
                <a:stretch>
                  <a:fillRect l="-381" t="-1479" r="-6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 descr="Une image contenant extérieur, route, voiture, rue&#10;&#10;Description générée automatiquement">
            <a:extLst>
              <a:ext uri="{FF2B5EF4-FFF2-40B4-BE49-F238E27FC236}">
                <a16:creationId xmlns:a16="http://schemas.microsoft.com/office/drawing/2014/main" id="{425C93DE-63C0-4BE8-AA2A-9241BB922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486400" cy="1524000"/>
          </a:xfrm>
          <a:prstGeom prst="rect">
            <a:avLst/>
          </a:prstGeom>
        </p:spPr>
      </p:pic>
      <p:pic>
        <p:nvPicPr>
          <p:cNvPr id="13" name="Image 12" descr="Une image contenant extérieur, vert, assis, rue&#10;&#10;Description générée automatiquement">
            <a:extLst>
              <a:ext uri="{FF2B5EF4-FFF2-40B4-BE49-F238E27FC236}">
                <a16:creationId xmlns:a16="http://schemas.microsoft.com/office/drawing/2014/main" id="{716E69AA-4439-4086-BDC6-FD12D6937D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" y="3854768"/>
            <a:ext cx="5486400" cy="1524000"/>
          </a:xfrm>
          <a:prstGeom prst="rect">
            <a:avLst/>
          </a:prstGeom>
        </p:spPr>
      </p:pic>
      <p:pic>
        <p:nvPicPr>
          <p:cNvPr id="15" name="Image 14" descr="Une image contenant herbe, ordinateur, vert, assis&#10;&#10;Description générée automatiquement">
            <a:extLst>
              <a:ext uri="{FF2B5EF4-FFF2-40B4-BE49-F238E27FC236}">
                <a16:creationId xmlns:a16="http://schemas.microsoft.com/office/drawing/2014/main" id="{E5B69168-4B18-4484-95AD-3D6D4CAB14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1" y="1690688"/>
            <a:ext cx="5486400" cy="1524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8B052A3-78BB-49DB-BFA4-AC9A4F723EC6}"/>
              </a:ext>
            </a:extLst>
          </p:cNvPr>
          <p:cNvSpPr txBox="1"/>
          <p:nvPr/>
        </p:nvSpPr>
        <p:spPr>
          <a:xfrm>
            <a:off x="802640" y="3214688"/>
            <a:ext cx="4678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Fig</a:t>
            </a:r>
            <a:r>
              <a:rPr lang="fr-FR" sz="1200" b="1" i="1" dirty="0">
                <a:latin typeface="Cambria" panose="02040503050406030204" pitchFamily="18" charset="0"/>
                <a:ea typeface="Cambria" panose="02040503050406030204" pitchFamily="18" charset="0"/>
              </a:rPr>
              <a:t> 1: </a:t>
            </a:r>
            <a:r>
              <a:rPr lang="fr-FR" sz="1200" i="1" dirty="0">
                <a:latin typeface="Cambria" panose="02040503050406030204" pitchFamily="18" charset="0"/>
                <a:ea typeface="Cambria" panose="02040503050406030204" pitchFamily="18" charset="0"/>
              </a:rPr>
              <a:t>Image originale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3051030-404D-44A3-9AA3-8E056D2CFED1}"/>
              </a:ext>
            </a:extLst>
          </p:cNvPr>
          <p:cNvSpPr txBox="1"/>
          <p:nvPr/>
        </p:nvSpPr>
        <p:spPr>
          <a:xfrm>
            <a:off x="838200" y="5397748"/>
            <a:ext cx="4678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Fig</a:t>
            </a:r>
            <a:r>
              <a:rPr lang="fr-FR" sz="1200" b="1" i="1" dirty="0">
                <a:latin typeface="Cambria" panose="02040503050406030204" pitchFamily="18" charset="0"/>
                <a:ea typeface="Cambria" panose="02040503050406030204" pitchFamily="18" charset="0"/>
              </a:rPr>
              <a:t> 2: </a:t>
            </a:r>
            <a:r>
              <a:rPr lang="fr-FR" sz="1200" i="1" dirty="0">
                <a:latin typeface="Cambria" panose="02040503050406030204" pitchFamily="18" charset="0"/>
                <a:ea typeface="Cambria" panose="02040503050406030204" pitchFamily="18" charset="0"/>
              </a:rPr>
              <a:t>prédiction sur le réseau de neurones original.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2B9B569-6033-4F19-8C3F-01FB0A9B4568}"/>
              </a:ext>
            </a:extLst>
          </p:cNvPr>
          <p:cNvSpPr txBox="1"/>
          <p:nvPr/>
        </p:nvSpPr>
        <p:spPr>
          <a:xfrm>
            <a:off x="6583681" y="3292108"/>
            <a:ext cx="4678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Fig</a:t>
            </a:r>
            <a:r>
              <a:rPr lang="fr-FR" sz="1200" b="1" i="1" dirty="0">
                <a:latin typeface="Cambria" panose="02040503050406030204" pitchFamily="18" charset="0"/>
                <a:ea typeface="Cambria" panose="02040503050406030204" pitchFamily="18" charset="0"/>
              </a:rPr>
              <a:t> 3: </a:t>
            </a:r>
            <a:r>
              <a:rPr lang="fr-FR" sz="1200" i="1" dirty="0">
                <a:latin typeface="Cambria" panose="02040503050406030204" pitchFamily="18" charset="0"/>
                <a:ea typeface="Cambria" panose="02040503050406030204" pitchFamily="18" charset="0"/>
              </a:rPr>
              <a:t>prédiction sur l’image adverse </a:t>
            </a:r>
            <a:r>
              <a:rPr lang="fr-FR" sz="1200" i="1" dirty="0" err="1">
                <a:latin typeface="Cambria" panose="02040503050406030204" pitchFamily="18" charset="0"/>
                <a:ea typeface="Cambria" panose="02040503050406030204" pitchFamily="18" charset="0"/>
              </a:rPr>
              <a:t>génerée</a:t>
            </a:r>
            <a:r>
              <a:rPr lang="fr-FR" sz="1200" i="1" dirty="0">
                <a:latin typeface="Cambria" panose="02040503050406030204" pitchFamily="18" charset="0"/>
                <a:ea typeface="Cambria" panose="02040503050406030204" pitchFamily="18" charset="0"/>
              </a:rPr>
              <a:t> par la méthode FGSM.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87BD6FF-C0DA-4DC7-A898-1619FEC86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14</a:t>
            </a:fld>
            <a:endParaRPr lang="fr-FR"/>
          </a:p>
        </p:txBody>
      </p:sp>
      <p:sp>
        <p:nvSpPr>
          <p:cNvPr id="12" name="Triangle rectangle 11">
            <a:extLst>
              <a:ext uri="{FF2B5EF4-FFF2-40B4-BE49-F238E27FC236}">
                <a16:creationId xmlns:a16="http://schemas.microsoft.com/office/drawing/2014/main" id="{5C492ED2-A939-43D1-B13E-AABB38BD0180}"/>
              </a:ext>
            </a:extLst>
          </p:cNvPr>
          <p:cNvSpPr/>
          <p:nvPr/>
        </p:nvSpPr>
        <p:spPr>
          <a:xfrm flipH="1">
            <a:off x="9767888" y="5441165"/>
            <a:ext cx="2424112" cy="1416835"/>
          </a:xfrm>
          <a:prstGeom prst="rtTriangle">
            <a:avLst/>
          </a:prstGeom>
          <a:pattFill prst="ltVert">
            <a:fgClr>
              <a:schemeClr val="tx2">
                <a:lumMod val="40000"/>
                <a:lumOff val="6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408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237"/>
    </mc:Choice>
    <mc:Fallback xmlns="">
      <p:transition spd="slow" advTm="9023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BFD461-992F-488F-9B3B-146EE859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David" panose="020B0604020202020204" pitchFamily="34" charset="-79"/>
              </a:rPr>
              <a:t>Méthodes imperceptibles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C567CA8-4C0E-414F-A172-40C1799CA2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4795520" cy="4735195"/>
              </a:xfrm>
            </p:spPr>
            <p:txBody>
              <a:bodyPr>
                <a:normAutofit/>
              </a:bodyPr>
              <a:lstStyle/>
              <a:p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Plusieurs méthodes permettent d’effectuer de tel changements de manière à ce que le changement reste imperceptible pour l’observateur humain.</a:t>
                </a:r>
              </a:p>
              <a:p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On présente la méthode introduite dans la recherche scientifique suivante:</a:t>
                </a:r>
              </a:p>
              <a:p>
                <a:pPr lvl="1"/>
                <a:r>
                  <a:rPr lang="en-US" sz="12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Towards Imperceptible and Robust Adversarial Example Attacks against Neural Networks, </a:t>
                </a:r>
                <a:r>
                  <a:rPr lang="en-US" sz="10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Bo Luo, </a:t>
                </a:r>
                <a:r>
                  <a:rPr lang="en-US" sz="1000" b="1" i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Yannan</a:t>
                </a:r>
                <a:r>
                  <a:rPr lang="en-US" sz="10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Liu, </a:t>
                </a:r>
                <a:r>
                  <a:rPr lang="en-US" sz="1000" b="1" i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Lingxiao</a:t>
                </a:r>
                <a:r>
                  <a:rPr lang="en-US" sz="10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Wei, </a:t>
                </a:r>
                <a:r>
                  <a:rPr lang="en-US" sz="1000" b="1" i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Qiang</a:t>
                </a:r>
                <a:r>
                  <a:rPr lang="en-US" sz="100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Xu.</a:t>
                </a:r>
              </a:p>
              <a:p>
                <a:r>
                  <a:rPr lang="fr-FR" sz="1400" b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Deviation</a:t>
                </a:r>
                <a:r>
                  <a:rPr lang="fr-FR" sz="1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standard: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𝑺𝑫</m:t>
                      </m:r>
                      <m:d>
                        <m:dPr>
                          <m:ctrlPr>
                            <a:rPr lang="fr-FR" sz="16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fr-FR" sz="16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sz="16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fr-FR" sz="1600" b="1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fr-FR" sz="1600" b="1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1600" b="1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fr-FR" sz="1600" b="1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b="1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fr-FR" sz="1600" b="1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fr-FR" sz="1600" b="1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fr-FR" sz="1600" b="1" i="1" smtClean="0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1" i="1" smtClean="0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b="1" i="1" smtClean="0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b="1" i="1" smtClean="0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</m:sSub>
                                          <m:r>
                                            <a:rPr lang="fr-FR" sz="1600" b="1" i="1" smtClean="0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fr-FR" sz="1600" b="1" i="1" smtClean="0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fr-FR" sz="1600" b="1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fr-FR" sz="16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𝜇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: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𝑚𝑜𝑦𝑒𝑛𝑛𝑒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𝑑𝑒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fr-FR" sz="1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.</m:t>
                    </m:r>
                  </m:oMath>
                </a14:m>
                <a:endParaRPr lang="fr-FR" sz="1200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sz="1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1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: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𝑠𝑒𝑔𝑚𝑒𝑛𝑡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1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1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𝑢𝑛𝑒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𝑖𝑚𝑎𝑔𝑒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.</m:t>
                    </m:r>
                  </m:oMath>
                </a14:m>
                <a:r>
                  <a:rPr lang="fr-FR" sz="1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fr-FR" sz="1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fr-FR" sz="1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: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𝑛𝑜𝑚𝑏𝑟𝑒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𝑑𝑒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𝑝𝑖𝑥𝑒𝑙𝑠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𝑑𝑎𝑛𝑠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𝑙𝑎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𝑓𝑒𝑛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ê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𝑡𝑟𝑒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.</m:t>
                    </m:r>
                  </m:oMath>
                </a14:m>
                <a:endParaRPr lang="fr-FR" sz="1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fr-FR" sz="1400" b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Sensitivitée</a:t>
                </a:r>
                <a:r>
                  <a:rPr lang="fr-FR" sz="1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de perturbation: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𝒔𝒆𝒏</m:t>
                      </m:r>
                      <m:d>
                        <m:dPr>
                          <m:ctrlPr>
                            <a:rPr lang="fr-FR" sz="16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fr-FR" sz="16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6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𝑺𝑫</m:t>
                          </m:r>
                          <m:r>
                            <a:rPr lang="fr-FR" sz="16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(</m:t>
                          </m:r>
                          <m:r>
                            <a:rPr lang="fr-FR" sz="16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𝒙𝒊</m:t>
                          </m:r>
                          <m:r>
                            <a:rPr lang="fr-FR" sz="16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1400" b="1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C567CA8-4C0E-414F-A172-40C1799CA2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4795520" cy="4735195"/>
              </a:xfrm>
              <a:blipFill>
                <a:blip r:embed="rId4"/>
                <a:stretch>
                  <a:fillRect l="-254" t="-6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2">
                <a:extLst>
                  <a:ext uri="{FF2B5EF4-FFF2-40B4-BE49-F238E27FC236}">
                    <a16:creationId xmlns:a16="http://schemas.microsoft.com/office/drawing/2014/main" id="{EAA8DE9D-9910-452B-869A-AF2F59853C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8888" y="1825624"/>
                <a:ext cx="4795520" cy="45027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sz="1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Métrique de distance: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𝑫</m:t>
                      </m:r>
                      <m:d>
                        <m:dPr>
                          <m:ctrlPr>
                            <a:rPr lang="fr-FR" sz="16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𝑿</m:t>
                          </m:r>
                          <m:r>
                            <a:rPr lang="fr-FR" sz="16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fr-FR" sz="16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fr-FR" sz="16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6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𝒊</m:t>
                          </m:r>
                          <m:r>
                            <a:rPr lang="fr-FR" sz="16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=</m:t>
                          </m:r>
                          <m:r>
                            <a:rPr lang="fr-FR" sz="16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FR" sz="16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𝑵</m:t>
                          </m:r>
                        </m:sup>
                        <m:e>
                          <m:sSub>
                            <m:sSubPr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fr-FR" sz="16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∗</m:t>
                          </m:r>
                          <m:r>
                            <a:rPr lang="fr-FR" sz="16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𝒔𝒆𝒏</m:t>
                          </m:r>
                          <m:r>
                            <a:rPr lang="fr-FR" sz="16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(</m:t>
                          </m:r>
                          <m:r>
                            <a:rPr lang="fr-FR" sz="16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𝒙𝒊</m:t>
                          </m:r>
                          <m:r>
                            <a:rPr lang="fr-FR" sz="16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2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On cherche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𝐺𝑎𝑝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𝑡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.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𝑞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, 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fr-FR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sz="1400" b="1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𝐆𝐚𝐩</m:t>
                    </m:r>
                    <m:d>
                      <m:dPr>
                        <m:ctrlPr>
                          <a:rPr lang="fr-FR" sz="1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14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400" b="1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fr-FR" sz="1400" b="1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fr-FR" sz="1400" b="1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1" i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fr-FR" sz="1400" b="1" i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𝐭</m:t>
                        </m:r>
                      </m:sub>
                    </m:sSub>
                    <m:r>
                      <a:rPr lang="fr-FR" sz="1400" b="1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−</m:t>
                    </m:r>
                    <m:r>
                      <a:rPr lang="fr-FR" sz="1400" b="1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𝐦𝐚𝐱</m:t>
                    </m:r>
                    <m:r>
                      <a:rPr lang="fr-FR" sz="1400" b="1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fr-FR" sz="1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1" i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fr-FR" sz="1400" b="1" i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fr-FR" sz="1400" b="1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  <m:r>
                      <a:rPr lang="fr-FR" sz="1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4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la probabilité qu’une certain pixel appartient à la classe i.</a:t>
                </a:r>
              </a:p>
              <a:p>
                <a:pPr marL="0" indent="0">
                  <a:buNone/>
                </a:pPr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Sachant que: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sz="1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1400" b="0" i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𝑥</m:t>
                            </m:r>
                            <m:r>
                              <a:rPr lang="fr-FR" sz="1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 </m:t>
                            </m:r>
                            <m:r>
                              <a:rPr lang="fr-FR" sz="1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fr-FR" sz="1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fr-F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fr-F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𝑘𝑥</m:t>
                                    </m:r>
                                  </m:sup>
                                </m:sSup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fr-F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𝑘𝑦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num>
                      <m:den>
                        <m:r>
                          <a:rPr lang="fr-F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pour k assez grand</a:t>
                </a:r>
              </a:p>
              <a:p>
                <a:pPr marL="0" indent="0">
                  <a:buNone/>
                </a:pPr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Alors: </a:t>
                </a:r>
                <a:endParaRPr lang="fr-FR" sz="1400" b="1" i="1" dirty="0">
                  <a:latin typeface="Cambria Math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𝑮𝒂𝒑</m:t>
                      </m:r>
                      <m:d>
                        <m:dPr>
                          <m:ctrlPr>
                            <a:rPr lang="fr-FR" sz="14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14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fr-FR" sz="14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fr-FR" sz="1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4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fr-FR" sz="14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fr-FR" sz="1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4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14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fr-FR" sz="14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1400" b="1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∑</m:t>
                                  </m:r>
                                  <m:sSup>
                                    <m:sSupPr>
                                      <m:ctrlPr>
                                        <a:rPr lang="fr-FR" sz="1400" b="1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1400" b="1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fr-FR" sz="1400" b="1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𝒌</m:t>
                                      </m:r>
                                      <m:sSub>
                                        <m:sSubPr>
                                          <m:ctrlPr>
                                            <a:rPr lang="fr-FR" sz="1400" b="1" i="1" smtClean="0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400" b="1" i="1" smtClean="0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  <m:t>𝑷</m:t>
                                          </m:r>
                                        </m:e>
                                        <m:sub>
                                          <m:r>
                                            <a:rPr lang="fr-FR" sz="1400" b="1" i="1" smtClean="0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fr-FR" sz="14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𝒌</m:t>
                          </m:r>
                        </m:den>
                      </m:f>
                    </m:oMath>
                  </m:oMathPara>
                </a14:m>
                <a:endParaRPr lang="fr-FR" sz="14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fr-FR" sz="1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Priorité de perturbation: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𝑷𝑷</m:t>
                      </m:r>
                      <m:d>
                        <m:dPr>
                          <m:ctrlPr>
                            <a:rPr lang="fr-FR" sz="14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𝒙𝒊</m:t>
                          </m:r>
                        </m:e>
                      </m:d>
                      <m:r>
                        <a:rPr lang="fr-FR" sz="1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4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4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1400" b="1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1" i="0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fr-FR" sz="1400" b="1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sz="1400" b="1" i="0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𝐆𝐚𝐩</m:t>
                          </m:r>
                          <m:d>
                            <m:dPr>
                              <m:ctrlPr>
                                <a:rPr lang="fr-FR" sz="14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1400" b="1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400" b="1" i="0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fr-FR" sz="1400" b="1" i="0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fr-FR" sz="14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𝒔𝒆𝒏</m:t>
                          </m:r>
                          <m:r>
                            <a:rPr lang="fr-FR" sz="14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fr-FR" sz="14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fr-FR" sz="14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14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/>
                <a:endParaRPr lang="fr-FR" sz="12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fr-FR" sz="1200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fr-FR" sz="1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Espace réservé du contenu 2">
                <a:extLst>
                  <a:ext uri="{FF2B5EF4-FFF2-40B4-BE49-F238E27FC236}">
                    <a16:creationId xmlns:a16="http://schemas.microsoft.com/office/drawing/2014/main" id="{EAA8DE9D-9910-452B-869A-AF2F59853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888" y="1825624"/>
                <a:ext cx="4795520" cy="4502785"/>
              </a:xfrm>
              <a:prstGeom prst="rect">
                <a:avLst/>
              </a:prstGeom>
              <a:blipFill>
                <a:blip r:embed="rId5"/>
                <a:stretch>
                  <a:fillRect l="-381" t="-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E8A3AC-AF13-4315-971D-0E1077299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15</a:t>
            </a:fld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BDFAB976-DE79-4A51-99EF-544DB03B8AFF}"/>
              </a:ext>
            </a:extLst>
          </p:cNvPr>
          <p:cNvSpPr/>
          <p:nvPr/>
        </p:nvSpPr>
        <p:spPr>
          <a:xfrm flipH="1">
            <a:off x="9767888" y="5441165"/>
            <a:ext cx="2424112" cy="1416835"/>
          </a:xfrm>
          <a:prstGeom prst="rtTriangle">
            <a:avLst/>
          </a:prstGeom>
          <a:pattFill prst="ltVert">
            <a:fgClr>
              <a:schemeClr val="tx2">
                <a:lumMod val="40000"/>
                <a:lumOff val="6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525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492"/>
    </mc:Choice>
    <mc:Fallback xmlns="">
      <p:transition spd="slow" advTm="40349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5229AB5B-6097-4DB5-BFD2-E7D87F461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" t="30324" r="3559" b="26620"/>
          <a:stretch/>
        </p:blipFill>
        <p:spPr>
          <a:xfrm>
            <a:off x="5922328" y="3545840"/>
            <a:ext cx="6221908" cy="221488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1BFD461-992F-488F-9B3B-146EE859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David" panose="020B0604020202020204" pitchFamily="34" charset="-79"/>
              </a:rPr>
              <a:t>Méthodes imperceptibles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2">
                <a:extLst>
                  <a:ext uri="{FF2B5EF4-FFF2-40B4-BE49-F238E27FC236}">
                    <a16:creationId xmlns:a16="http://schemas.microsoft.com/office/drawing/2014/main" id="{EAA8DE9D-9910-452B-869A-AF2F59853C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2048" y="1515744"/>
                <a:ext cx="4795520" cy="45027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1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Paramètres: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sz="1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fr-FR" sz="1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𝒎𝒂𝒙</m:t>
                        </m:r>
                      </m:sub>
                    </m:sSub>
                  </m:oMath>
                </a14:m>
                <a:r>
                  <a:rPr lang="fr-FR" sz="1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distance perceptuelle.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sz="14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𝒎</m:t>
                    </m:r>
                    <m:r>
                      <a:rPr lang="fr-FR" sz="14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:</m:t>
                    </m:r>
                  </m:oMath>
                </a14:m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nombre de pixels à changer dans chaque itération.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sz="14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fr-FR" sz="14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𝜹</m:t>
                    </m:r>
                    <m:r>
                      <a:rPr lang="fr-FR" sz="14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: </m:t>
                    </m:r>
                  </m:oMath>
                </a14:m>
                <a:r>
                  <a:rPr lang="fr-FR" sz="1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magnitude de la perturbation.</a:t>
                </a:r>
                <a:endParaRPr lang="fr-FR" sz="16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fr-FR" sz="1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Algorithme:</a:t>
                </a:r>
              </a:p>
              <a:p>
                <a:pPr marL="0" indent="0">
                  <a:buNone/>
                </a:pPr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Tant que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fr-FR" sz="1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𝑋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fr-FR" sz="1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fr-FR" sz="1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fr-FR" sz="1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:</m:t>
                    </m:r>
                  </m:oMath>
                </a14:m>
                <a:endParaRPr lang="fr-FR" sz="1400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/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Calculer la priorité de perturbation pour chaque pixel.</a:t>
                </a:r>
              </a:p>
              <a:p>
                <a:pPr lvl="1"/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Sélectionner les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𝑚</m:t>
                    </m:r>
                  </m:oMath>
                </a14:m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pixels les plus prioritaires.</a:t>
                </a:r>
              </a:p>
              <a:p>
                <a:pPr lvl="1"/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Perturber les pixels sélectionnés avec une magnitude de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𝛿</m:t>
                    </m:r>
                    <m:r>
                      <a:rPr lang="fr-FR" sz="1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.</m:t>
                    </m:r>
                  </m:oMath>
                </a14:m>
                <a:endParaRPr lang="fr-FR" sz="1400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/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Calculer la nouvelle distance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fr-FR" sz="1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𝑋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fr-FR" sz="1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fr-FR" sz="1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.</m:t>
                    </m:r>
                  </m:oMath>
                </a14:m>
                <a:endParaRPr lang="fr-FR" sz="1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/>
                <a:endParaRPr lang="fr-FR" sz="12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fr-FR" sz="1200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fr-FR" sz="1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Espace réservé du contenu 2">
                <a:extLst>
                  <a:ext uri="{FF2B5EF4-FFF2-40B4-BE49-F238E27FC236}">
                    <a16:creationId xmlns:a16="http://schemas.microsoft.com/office/drawing/2014/main" id="{EAA8DE9D-9910-452B-869A-AF2F59853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48" y="1515744"/>
                <a:ext cx="4795520" cy="4502785"/>
              </a:xfrm>
              <a:prstGeom prst="rect">
                <a:avLst/>
              </a:prstGeom>
              <a:blipFill>
                <a:blip r:embed="rId5"/>
                <a:stretch>
                  <a:fillRect l="-635" t="-10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43594055-7890-4DA9-8BC1-CB7857FA66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" t="29745" r="6945" b="27200"/>
          <a:stretch/>
        </p:blipFill>
        <p:spPr>
          <a:xfrm>
            <a:off x="5893892" y="1443265"/>
            <a:ext cx="5988228" cy="221433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ADF0640-13EF-4F35-B843-59A2711AF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16</a:t>
            </a:fld>
            <a:endParaRPr lang="fr-FR"/>
          </a:p>
        </p:txBody>
      </p:sp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AD694483-D1A9-4ECF-8CDA-CD350FD07E15}"/>
              </a:ext>
            </a:extLst>
          </p:cNvPr>
          <p:cNvSpPr/>
          <p:nvPr/>
        </p:nvSpPr>
        <p:spPr>
          <a:xfrm flipH="1">
            <a:off x="9767888" y="5441165"/>
            <a:ext cx="2424112" cy="1416835"/>
          </a:xfrm>
          <a:prstGeom prst="rtTriangle">
            <a:avLst/>
          </a:prstGeom>
          <a:pattFill prst="ltVert">
            <a:fgClr>
              <a:schemeClr val="tx2">
                <a:lumMod val="40000"/>
                <a:lumOff val="6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74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507"/>
    </mc:Choice>
    <mc:Fallback xmlns="">
      <p:transition spd="slow" advTm="11450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BFD461-992F-488F-9B3B-146EE859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David" panose="020B0604020202020204" pitchFamily="34" charset="-79"/>
              </a:rPr>
              <a:t>Méthodes imperceptibles</a:t>
            </a:r>
          </a:p>
        </p:txBody>
      </p:sp>
      <p:pic>
        <p:nvPicPr>
          <p:cNvPr id="8" name="Image 7" descr="Une image contenant bâtiment, extérieur, rue, vert&#10;&#10;Description générée automatiquement">
            <a:extLst>
              <a:ext uri="{FF2B5EF4-FFF2-40B4-BE49-F238E27FC236}">
                <a16:creationId xmlns:a16="http://schemas.microsoft.com/office/drawing/2014/main" id="{80B274ED-DE30-4C2B-8E12-806A7D7F2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10" y="3917165"/>
            <a:ext cx="4773930" cy="1524000"/>
          </a:xfrm>
          <a:prstGeom prst="rect">
            <a:avLst/>
          </a:prstGeom>
        </p:spPr>
      </p:pic>
      <p:pic>
        <p:nvPicPr>
          <p:cNvPr id="12" name="Image 11" descr="Une image contenant bâtiment, extérieur, rue, route&#10;&#10;Description générée automatiquement">
            <a:extLst>
              <a:ext uri="{FF2B5EF4-FFF2-40B4-BE49-F238E27FC236}">
                <a16:creationId xmlns:a16="http://schemas.microsoft.com/office/drawing/2014/main" id="{F32A430E-F44D-48C0-9588-47C00F122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1768610"/>
            <a:ext cx="4773930" cy="1649136"/>
          </a:xfrm>
          <a:prstGeom prst="rect">
            <a:avLst/>
          </a:prstGeom>
        </p:spPr>
      </p:pic>
      <p:pic>
        <p:nvPicPr>
          <p:cNvPr id="14" name="Image 13" descr="Une image contenant route, extérieur, bâtiment, rue&#10;&#10;Description générée automatiquement">
            <a:extLst>
              <a:ext uri="{FF2B5EF4-FFF2-40B4-BE49-F238E27FC236}">
                <a16:creationId xmlns:a16="http://schemas.microsoft.com/office/drawing/2014/main" id="{6893CD99-77C7-404B-B7D6-F85C31714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10" y="1768610"/>
            <a:ext cx="4773930" cy="1656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4A82559-535F-4F17-A388-8AB768A946DC}"/>
              </a:ext>
            </a:extLst>
          </p:cNvPr>
          <p:cNvSpPr txBox="1"/>
          <p:nvPr/>
        </p:nvSpPr>
        <p:spPr>
          <a:xfrm>
            <a:off x="6483563" y="3897472"/>
            <a:ext cx="4953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Les pixels non modifiés ne changent pas de classification ce qui fait que l’algorithme n’est pas très adapté à la segmentation sémantique.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12BEE53-9582-43C8-8872-1B7D84D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17</a:t>
            </a:fld>
            <a:endParaRPr lang="fr-FR"/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C1B9866F-EC8A-454E-BAD6-256B99C72CA4}"/>
              </a:ext>
            </a:extLst>
          </p:cNvPr>
          <p:cNvSpPr/>
          <p:nvPr/>
        </p:nvSpPr>
        <p:spPr>
          <a:xfrm flipH="1">
            <a:off x="9767888" y="5441165"/>
            <a:ext cx="2424112" cy="1416835"/>
          </a:xfrm>
          <a:prstGeom prst="rtTriangle">
            <a:avLst/>
          </a:prstGeom>
          <a:pattFill prst="ltVert">
            <a:fgClr>
              <a:schemeClr val="tx2">
                <a:lumMod val="40000"/>
                <a:lumOff val="6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580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760"/>
    </mc:Choice>
    <mc:Fallback xmlns="">
      <p:transition spd="slow" advTm="12076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BFD461-992F-488F-9B3B-146EE859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David" panose="020B0604020202020204" pitchFamily="34" charset="-79"/>
              </a:rPr>
              <a:t>Méthode 3: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C567CA8-4C0E-414F-A172-40C1799CA2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34186" y="1535264"/>
                <a:ext cx="5314189" cy="4351338"/>
              </a:xfrm>
            </p:spPr>
            <p:txBody>
              <a:bodyPr>
                <a:normAutofit/>
              </a:bodyPr>
              <a:lstStyle/>
              <a:p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Inspirée par les algorithmes de transfert de style.</a:t>
                </a:r>
              </a:p>
              <a:p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On génère une image aux mêmes caractéristiques sémantiques de l’image originale mais qui maximise la différence avec les prédictions réels.</a:t>
                </a:r>
              </a:p>
              <a:p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Trois types de pertes interviennent: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sz="1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fr-FR" sz="1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fr-FR" sz="14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:</m:t>
                    </m:r>
                  </m:oMath>
                </a14:m>
                <a:r>
                  <a:rPr lang="fr-FR" sz="1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fr-FR" sz="1400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variance totale de l’image.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sz="14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𝑳𝒑</m:t>
                    </m:r>
                    <m:r>
                      <a:rPr lang="fr-FR" sz="14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:</m:t>
                    </m:r>
                  </m:oMath>
                </a14:m>
                <a:r>
                  <a:rPr lang="fr-FR" sz="1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différence entre les prédictions sur l’image </a:t>
                </a:r>
                <a:r>
                  <a:rPr lang="fr-FR" sz="1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génerée</a:t>
                </a:r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et le masque réel.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sz="1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fr-FR" sz="1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fr-FR" sz="14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: </m:t>
                    </m:r>
                  </m:oMath>
                </a14:m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Présence des mêmes caractéristiques que l’image originale.</a:t>
                </a:r>
                <a:endParaRPr lang="fr-FR" sz="1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C567CA8-4C0E-414F-A172-40C1799CA2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34186" y="1535264"/>
                <a:ext cx="5314189" cy="4351338"/>
              </a:xfrm>
              <a:blipFill>
                <a:blip r:embed="rId5"/>
                <a:stretch>
                  <a:fillRect l="-115" t="-8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E459A7F2-829E-4506-8194-8ADCF3A64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311" y="4233664"/>
            <a:ext cx="6199589" cy="112997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BE95174-8CEA-42D4-B692-797ABD580F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311" y="2945536"/>
            <a:ext cx="6242452" cy="10883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ce réservé du contenu 2">
                <a:extLst>
                  <a:ext uri="{FF2B5EF4-FFF2-40B4-BE49-F238E27FC236}">
                    <a16:creationId xmlns:a16="http://schemas.microsoft.com/office/drawing/2014/main" id="{B253A443-FD72-464E-8D0E-0CEFCFB423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24558" y="4033910"/>
                <a:ext cx="2625341" cy="9316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1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Perte totale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𝐿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𝐿𝑐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fr-FR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Espace réservé du contenu 2">
                <a:extLst>
                  <a:ext uri="{FF2B5EF4-FFF2-40B4-BE49-F238E27FC236}">
                    <a16:creationId xmlns:a16="http://schemas.microsoft.com/office/drawing/2014/main" id="{B253A443-FD72-464E-8D0E-0CEFCFB42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558" y="4033910"/>
                <a:ext cx="2625341" cy="931616"/>
              </a:xfrm>
              <a:prstGeom prst="rect">
                <a:avLst/>
              </a:prstGeom>
              <a:blipFill>
                <a:blip r:embed="rId8"/>
                <a:stretch>
                  <a:fillRect l="-1395" t="-52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301CC491-64D4-4AA0-A979-D9A962397F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816" y="1619973"/>
            <a:ext cx="5200921" cy="1125809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9ED1222-3109-49CB-904D-2B280DDA7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18</a:t>
            </a:fld>
            <a:endParaRPr lang="fr-FR"/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B5CE755D-B1E7-45F9-AAE7-C6362543513A}"/>
              </a:ext>
            </a:extLst>
          </p:cNvPr>
          <p:cNvSpPr/>
          <p:nvPr/>
        </p:nvSpPr>
        <p:spPr>
          <a:xfrm flipH="1">
            <a:off x="9767888" y="5441165"/>
            <a:ext cx="2424112" cy="1416835"/>
          </a:xfrm>
          <a:prstGeom prst="rtTriangle">
            <a:avLst/>
          </a:prstGeom>
          <a:pattFill prst="ltVert">
            <a:fgClr>
              <a:schemeClr val="tx2">
                <a:lumMod val="40000"/>
                <a:lumOff val="6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842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023"/>
    </mc:Choice>
    <mc:Fallback xmlns="">
      <p:transition spd="slow" advTm="29202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BFD461-992F-488F-9B3B-146EE859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David" panose="020B0604020202020204" pitchFamily="34" charset="-79"/>
              </a:rPr>
              <a:t>Méthode 3: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C567CA8-4C0E-414F-A172-40C1799CA2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798" y="1425727"/>
                <a:ext cx="5314189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fr-FR" sz="1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Optimisation:</a:t>
                </a:r>
              </a:p>
              <a:p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basée sur la descente de gradient.</a:t>
                </a:r>
              </a:p>
              <a:p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Fonction de perte ajustée pour augmenter la vitesse de convergence.</a:t>
                </a:r>
              </a:p>
              <a:p>
                <a:pPr marL="0" indent="0">
                  <a:buNone/>
                </a:pPr>
                <a:r>
                  <a:rPr lang="fr-FR" sz="1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Algorithme:</a:t>
                </a:r>
              </a:p>
              <a:p>
                <a:pPr marL="0" indent="0">
                  <a:buNone/>
                </a:pPr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Initialisation:</a:t>
                </a:r>
              </a:p>
              <a:p>
                <a:pPr lvl="1"/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Perte ajustée: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4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𝑳</m:t>
                          </m:r>
                        </m:e>
                      </m:acc>
                      <m:r>
                        <a:rPr lang="fr-FR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FR" sz="1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fr-FR" sz="1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𝛿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fr-FR" sz="1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fr-FR" sz="1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/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Image générée: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fr-FR" sz="14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𝑿</m:t>
                    </m:r>
                    <m:r>
                      <a:rPr lang="fr-FR" sz="14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: </m:t>
                    </m:r>
                  </m:oMath>
                </a14:m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Bruit uniforme à la même taille que l’image originale.</a:t>
                </a:r>
              </a:p>
              <a:p>
                <a:pPr lvl="1"/>
                <a:r>
                  <a:rPr lang="fr-FR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Paramètres: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fr-FR" sz="14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𝝐</m:t>
                    </m:r>
                    <m:r>
                      <a:rPr lang="fr-FR" sz="14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:</m:t>
                    </m:r>
                  </m:oMath>
                </a14:m>
                <a:r>
                  <a:rPr lang="fr-FR" sz="1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Constante pour éviter la division par zéro.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fr-FR" sz="14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𝜹</m:t>
                    </m:r>
                    <m:r>
                      <a:rPr lang="fr-FR" sz="14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: </m:t>
                    </m:r>
                  </m:oMath>
                </a14:m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Pas pour la descente du gradient.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C567CA8-4C0E-414F-A172-40C1799CA2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798" y="1425727"/>
                <a:ext cx="5314189" cy="4351338"/>
              </a:xfrm>
              <a:blipFill>
                <a:blip r:embed="rId4"/>
                <a:stretch>
                  <a:fillRect l="-573" t="-16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2">
                <a:extLst>
                  <a:ext uri="{FF2B5EF4-FFF2-40B4-BE49-F238E27FC236}">
                    <a16:creationId xmlns:a16="http://schemas.microsoft.com/office/drawing/2014/main" id="{553A5F9E-97BC-4703-981B-E060D6DB02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6224" y="1425727"/>
                <a:ext cx="572052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Pour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400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i</m:t>
                    </m:r>
                    <m:r>
                      <a:rPr lang="fr-FR" sz="1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fr-FR" sz="1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1,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fr-FR" sz="1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:</m:t>
                    </m:r>
                  </m:oMath>
                </a14:m>
                <a:endParaRPr lang="fr-FR" sz="1400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/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Calcule du gradient de la fonction de perte par rapport à X.</a:t>
                </a:r>
                <a:endParaRPr lang="fr-FR" sz="1400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 sz="1400" b="0" i="0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fr-FR" sz="1400" b="0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fr-FR" sz="1400" b="0" i="1" dirty="0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𝐿</m:t>
                          </m:r>
                        </m:e>
                      </m:acc>
                    </m:oMath>
                  </m:oMathPara>
                </a14:m>
                <a:endParaRPr lang="fr-FR" sz="1400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/>
                <a:r>
                  <a:rPr lang="fr-FR" sz="1400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Calcul du pas ajusté en divisant par la déviation standar</a:t>
                </a:r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d du gradient.</a:t>
                </a:r>
                <a:endParaRPr lang="fr-FR" sz="1400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fr-FR" sz="1400" b="0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400" b="0" i="1" dirty="0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𝛿</m:t>
                          </m:r>
                        </m:num>
                        <m:den>
                          <m:sSub>
                            <m:sSubPr>
                              <m:ctrlPr>
                                <a:rPr lang="fr-FR" sz="1400" b="0" i="1" dirty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dirty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fr-FR" sz="1400" i="1" dirty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400" dirty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∇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</m:oMath>
                  </m:oMathPara>
                </a14:m>
                <a:endParaRPr lang="fr-FR" sz="1400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/>
                <a:r>
                  <a:rPr lang="fr-FR" sz="1400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Descente de gradient.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𝑋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𝑋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fr-FR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 sz="1400" b="0" i="0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∇</m:t>
                          </m:r>
                        </m:e>
                      </m:acc>
                    </m:oMath>
                  </m:oMathPara>
                </a14:m>
                <a:endParaRPr lang="fr-FR" sz="1400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/>
                <a:r>
                  <a:rPr lang="fr-FR" sz="1400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Changement des paramètres de normalisation.</a:t>
                </a:r>
              </a:p>
              <a:p>
                <a:pPr marL="0" indent="0">
                  <a:buNone/>
                </a:pPr>
                <a:endParaRPr lang="fr-FR" sz="1400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fr-FR" sz="1400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400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sz="1400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𝜖</m:t>
                                      </m:r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𝜖</m:t>
                                      </m:r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𝜖</m:t>
                                      </m:r>
                                    </m:den>
                                  </m:f>
                                </m:e>
                              </m:eqArr>
                            </m:e>
                          </m:d>
                        </m:e>
                        <m:sub/>
                      </m:sSub>
                    </m:oMath>
                  </m:oMathPara>
                </a14:m>
                <a:endParaRPr lang="fr-FR" sz="1400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fr-FR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Retourner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fr-FR" sz="1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𝑋</m:t>
                    </m:r>
                  </m:oMath>
                </a14:m>
                <a:endParaRPr lang="fr-FR" sz="1400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Espace réservé du contenu 2">
                <a:extLst>
                  <a:ext uri="{FF2B5EF4-FFF2-40B4-BE49-F238E27FC236}">
                    <a16:creationId xmlns:a16="http://schemas.microsoft.com/office/drawing/2014/main" id="{553A5F9E-97BC-4703-981B-E060D6DB0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224" y="1425727"/>
                <a:ext cx="5720526" cy="4351338"/>
              </a:xfrm>
              <a:prstGeom prst="rect">
                <a:avLst/>
              </a:prstGeom>
              <a:blipFill>
                <a:blip r:embed="rId5"/>
                <a:stretch>
                  <a:fillRect l="-320" t="-8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679E37-766F-47E9-ACF8-AEFA9FF2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19</a:t>
            </a:fld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A8896705-35C3-4EAD-86F5-A3451833BA84}"/>
              </a:ext>
            </a:extLst>
          </p:cNvPr>
          <p:cNvSpPr/>
          <p:nvPr/>
        </p:nvSpPr>
        <p:spPr>
          <a:xfrm flipH="1">
            <a:off x="9767888" y="5441165"/>
            <a:ext cx="2424112" cy="1416835"/>
          </a:xfrm>
          <a:prstGeom prst="rtTriangle">
            <a:avLst/>
          </a:prstGeom>
          <a:pattFill prst="ltVert">
            <a:fgClr>
              <a:schemeClr val="tx2">
                <a:lumMod val="40000"/>
                <a:lumOff val="6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316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585"/>
    </mc:Choice>
    <mc:Fallback xmlns="">
      <p:transition spd="slow" advTm="23858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3C24B7A-CCEA-40E7-8600-86470A5B3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40" r="9072"/>
          <a:stretch/>
        </p:blipFill>
        <p:spPr>
          <a:xfrm>
            <a:off x="5293361" y="1490036"/>
            <a:ext cx="6858000" cy="40264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1BFD461-992F-488F-9B3B-146EE859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David" panose="020B0604020202020204" pitchFamily="34" charset="-79"/>
              </a:rPr>
              <a:t>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567CA8-4C0E-414F-A172-40C1799CA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921759" cy="4351338"/>
          </a:xfrm>
        </p:spPr>
        <p:txBody>
          <a:bodyPr>
            <a:normAutofit/>
          </a:bodyPr>
          <a:lstStyle/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Réseaux de neurones performants mais pas très stables, comme présenté dans le papier </a:t>
            </a:r>
            <a:r>
              <a:rPr lang="fr-FR" sz="1400" i="1" dirty="0">
                <a:latin typeface="Cambria" panose="02040503050406030204" pitchFamily="18" charset="0"/>
                <a:ea typeface="Cambria" panose="02040503050406030204" pitchFamily="18" charset="0"/>
              </a:rPr>
              <a:t>« </a:t>
            </a:r>
            <a:r>
              <a:rPr lang="fr-FR" sz="1400" i="1" dirty="0" err="1">
                <a:latin typeface="Cambria" panose="02040503050406030204" pitchFamily="18" charset="0"/>
                <a:ea typeface="Cambria" panose="02040503050406030204" pitchFamily="18" charset="0"/>
              </a:rPr>
              <a:t>Intriguing</a:t>
            </a:r>
            <a:r>
              <a:rPr lang="fr-FR" sz="14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1400" i="1" dirty="0" err="1">
                <a:latin typeface="Cambria" panose="02040503050406030204" pitchFamily="18" charset="0"/>
                <a:ea typeface="Cambria" panose="02040503050406030204" pitchFamily="18" charset="0"/>
              </a:rPr>
              <a:t>properties</a:t>
            </a:r>
            <a:r>
              <a:rPr lang="fr-FR" sz="1400" i="1" dirty="0">
                <a:latin typeface="Cambria" panose="02040503050406030204" pitchFamily="18" charset="0"/>
                <a:ea typeface="Cambria" panose="02040503050406030204" pitchFamily="18" charset="0"/>
              </a:rPr>
              <a:t> of neural networks »,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1400" i="1" dirty="0" err="1">
                <a:latin typeface="Cambria" panose="02040503050406030204" pitchFamily="18" charset="0"/>
                <a:ea typeface="Cambria" panose="02040503050406030204" pitchFamily="18" charset="0"/>
              </a:rPr>
              <a:t>Goodfellow</a:t>
            </a:r>
            <a:r>
              <a:rPr lang="fr-FR" sz="1400" i="1" dirty="0">
                <a:latin typeface="Cambria" panose="02040503050406030204" pitchFamily="18" charset="0"/>
                <a:ea typeface="Cambria" panose="02040503050406030204" pitchFamily="18" charset="0"/>
              </a:rPr>
              <a:t> et al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Une petite variation à l’entrée peut présenter des grandes variations en sortie.</a:t>
            </a:r>
          </a:p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Ceci présente des risques non négligeables lors de l’implémentation de tel systèmes:</a:t>
            </a:r>
          </a:p>
          <a:p>
            <a:pPr lvl="1"/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Véhicules autonomes</a:t>
            </a:r>
          </a:p>
          <a:p>
            <a:pPr lvl="1"/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Systèmes de classification et de détection </a:t>
            </a:r>
          </a:p>
          <a:p>
            <a:pPr lvl="1"/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Etc…</a:t>
            </a:r>
          </a:p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Dans ce projet, on s’intéresse à la génération de tels exemples sur un modèle de </a:t>
            </a:r>
            <a:r>
              <a:rPr lang="fr-FR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ségmentation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 sémantique.</a:t>
            </a:r>
          </a:p>
        </p:txBody>
      </p:sp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F88D2EC9-690B-4DD1-9760-524F6B533586}"/>
              </a:ext>
            </a:extLst>
          </p:cNvPr>
          <p:cNvSpPr/>
          <p:nvPr/>
        </p:nvSpPr>
        <p:spPr>
          <a:xfrm flipH="1">
            <a:off x="9767888" y="5441165"/>
            <a:ext cx="2424112" cy="1416835"/>
          </a:xfrm>
          <a:prstGeom prst="rtTriangle">
            <a:avLst/>
          </a:prstGeom>
          <a:pattFill prst="ltVert">
            <a:fgClr>
              <a:schemeClr val="tx2">
                <a:lumMod val="40000"/>
                <a:lumOff val="6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10ECF07-79AF-40CD-9182-BB960EEE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9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918"/>
    </mc:Choice>
    <mc:Fallback xmlns="">
      <p:transition spd="slow" advTm="14691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BFD461-992F-488F-9B3B-146EE859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David" panose="020B0604020202020204" pitchFamily="34" charset="-79"/>
              </a:rPr>
              <a:t>Méthode 3: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53A5F9E-97BC-4703-981B-E060D6DB02AD}"/>
              </a:ext>
            </a:extLst>
          </p:cNvPr>
          <p:cNvSpPr txBox="1">
            <a:spLocks/>
          </p:cNvSpPr>
          <p:nvPr/>
        </p:nvSpPr>
        <p:spPr>
          <a:xfrm>
            <a:off x="856486" y="1436763"/>
            <a:ext cx="5110926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400" b="0" dirty="0">
                <a:latin typeface="Cambria" panose="02040503050406030204" pitchFamily="18" charset="0"/>
                <a:ea typeface="Cambria" panose="02040503050406030204" pitchFamily="18" charset="0"/>
              </a:rPr>
              <a:t>Animation de l’image </a:t>
            </a:r>
            <a:r>
              <a:rPr lang="fr-FR" sz="1400" b="0" dirty="0" err="1">
                <a:latin typeface="Cambria" panose="02040503050406030204" pitchFamily="18" charset="0"/>
                <a:ea typeface="Cambria" panose="02040503050406030204" pitchFamily="18" charset="0"/>
              </a:rPr>
              <a:t>génerée</a:t>
            </a:r>
            <a:r>
              <a:rPr lang="fr-FR" sz="1400" b="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lvl="1"/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60 </a:t>
            </a:r>
            <a:r>
              <a:rPr lang="fr-FR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epochs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fr-FR" sz="1400"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Sans titre - 2">
            <a:hlinkClick r:id="" action="ppaction://media"/>
            <a:extLst>
              <a:ext uri="{FF2B5EF4-FFF2-40B4-BE49-F238E27FC236}">
                <a16:creationId xmlns:a16="http://schemas.microsoft.com/office/drawing/2014/main" id="{798B78D1-2DF3-469A-92C6-A19A01B45DBF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0697" y="2876627"/>
            <a:ext cx="10515600" cy="2922588"/>
          </a:xfr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5BD354E-DE7F-44E6-8320-21FD41C8D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20</a:t>
            </a:fld>
            <a:endParaRPr lang="fr-FR"/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C30AF47E-A0AC-4135-A86F-5E39AE89AE45}"/>
              </a:ext>
            </a:extLst>
          </p:cNvPr>
          <p:cNvSpPr/>
          <p:nvPr/>
        </p:nvSpPr>
        <p:spPr>
          <a:xfrm flipH="1">
            <a:off x="9767888" y="5441165"/>
            <a:ext cx="2424112" cy="1416835"/>
          </a:xfrm>
          <a:prstGeom prst="rtTriangle">
            <a:avLst/>
          </a:prstGeom>
          <a:pattFill prst="ltVert">
            <a:fgClr>
              <a:schemeClr val="tx2">
                <a:lumMod val="40000"/>
                <a:lumOff val="6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119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4"/>
    </mc:Choice>
    <mc:Fallback xmlns="">
      <p:transition spd="slow" advTm="42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32297" objId="8"/>
        <p14:stopEvt time="38137" objId="8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AD67CF26-106F-47FB-8883-042B6CBC373B}"/>
              </a:ext>
            </a:extLst>
          </p:cNvPr>
          <p:cNvSpPr/>
          <p:nvPr/>
        </p:nvSpPr>
        <p:spPr>
          <a:xfrm flipH="1">
            <a:off x="9767888" y="5441165"/>
            <a:ext cx="2424112" cy="1416835"/>
          </a:xfrm>
          <a:prstGeom prst="rtTriangle">
            <a:avLst/>
          </a:prstGeom>
          <a:pattFill prst="ltVert">
            <a:fgClr>
              <a:schemeClr val="tx2">
                <a:lumMod val="40000"/>
                <a:lumOff val="6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1BFD461-992F-488F-9B3B-146EE859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David" panose="020B0604020202020204" pitchFamily="34" charset="-79"/>
              </a:rPr>
              <a:t>Méthode 3: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53A5F9E-97BC-4703-981B-E060D6DB02AD}"/>
              </a:ext>
            </a:extLst>
          </p:cNvPr>
          <p:cNvSpPr txBox="1">
            <a:spLocks/>
          </p:cNvSpPr>
          <p:nvPr/>
        </p:nvSpPr>
        <p:spPr>
          <a:xfrm>
            <a:off x="856486" y="1436764"/>
            <a:ext cx="4739452" cy="434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400" b="0" dirty="0">
                <a:latin typeface="Cambria" panose="02040503050406030204" pitchFamily="18" charset="0"/>
                <a:ea typeface="Cambria" panose="02040503050406030204" pitchFamily="18" charset="0"/>
              </a:rPr>
              <a:t>Test de le méthode.</a:t>
            </a:r>
          </a:p>
        </p:txBody>
      </p:sp>
      <p:pic>
        <p:nvPicPr>
          <p:cNvPr id="11" name="Image 10" descr="Une image contenant scène, route, herbe, extérieur&#10;&#10;Description générée automatiquement">
            <a:extLst>
              <a:ext uri="{FF2B5EF4-FFF2-40B4-BE49-F238E27FC236}">
                <a16:creationId xmlns:a16="http://schemas.microsoft.com/office/drawing/2014/main" id="{A8B9B39E-688E-4E61-B51F-814A90C81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7" y="2018404"/>
            <a:ext cx="5060999" cy="1515372"/>
          </a:xfrm>
          <a:prstGeom prst="rect">
            <a:avLst/>
          </a:prstGeom>
        </p:spPr>
      </p:pic>
      <p:pic>
        <p:nvPicPr>
          <p:cNvPr id="13" name="Image 12" descr="Une image contenant extérieur, scène, herbe, route&#10;&#10;Description générée automatiquement">
            <a:extLst>
              <a:ext uri="{FF2B5EF4-FFF2-40B4-BE49-F238E27FC236}">
                <a16:creationId xmlns:a16="http://schemas.microsoft.com/office/drawing/2014/main" id="{0E88A2E9-5DAD-4EED-961E-7B6189C07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8" y="3861491"/>
            <a:ext cx="5060999" cy="1405834"/>
          </a:xfrm>
          <a:prstGeom prst="rect">
            <a:avLst/>
          </a:prstGeom>
        </p:spPr>
      </p:pic>
      <p:pic>
        <p:nvPicPr>
          <p:cNvPr id="15" name="Image 14" descr="Une image contenant scène, route, herbe, train&#10;&#10;Description générée automatiquement">
            <a:extLst>
              <a:ext uri="{FF2B5EF4-FFF2-40B4-BE49-F238E27FC236}">
                <a16:creationId xmlns:a16="http://schemas.microsoft.com/office/drawing/2014/main" id="{4A82E8FD-E475-4B8D-B49B-C67E52304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391" y="2018404"/>
            <a:ext cx="5266944" cy="1515372"/>
          </a:xfrm>
          <a:prstGeom prst="rect">
            <a:avLst/>
          </a:prstGeom>
        </p:spPr>
      </p:pic>
      <p:pic>
        <p:nvPicPr>
          <p:cNvPr id="17" name="Image 16" descr="Une image contenant scène, route, herbe, train&#10;&#10;Description générée automatiquement">
            <a:extLst>
              <a:ext uri="{FF2B5EF4-FFF2-40B4-BE49-F238E27FC236}">
                <a16:creationId xmlns:a16="http://schemas.microsoft.com/office/drawing/2014/main" id="{90947220-E02A-4528-A5E1-9E7B5786F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391" y="3861491"/>
            <a:ext cx="5266944" cy="1405834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8E3B47D-967D-4218-8797-EB3300F2EEEF}"/>
              </a:ext>
            </a:extLst>
          </p:cNvPr>
          <p:cNvSpPr txBox="1"/>
          <p:nvPr/>
        </p:nvSpPr>
        <p:spPr>
          <a:xfrm>
            <a:off x="959931" y="3533776"/>
            <a:ext cx="4678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Fig</a:t>
            </a:r>
            <a:r>
              <a:rPr lang="fr-FR" sz="1200" b="1" i="1" dirty="0">
                <a:latin typeface="Cambria" panose="02040503050406030204" pitchFamily="18" charset="0"/>
                <a:ea typeface="Cambria" panose="02040503050406030204" pitchFamily="18" charset="0"/>
              </a:rPr>
              <a:t> 1: </a:t>
            </a:r>
            <a:r>
              <a:rPr lang="fr-FR" sz="1200" i="1" dirty="0">
                <a:latin typeface="Cambria" panose="02040503050406030204" pitchFamily="18" charset="0"/>
                <a:ea typeface="Cambria" panose="02040503050406030204" pitchFamily="18" charset="0"/>
              </a:rPr>
              <a:t>Image originale.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3CE9297-5AC6-4475-B4D4-B7B7780C55FF}"/>
              </a:ext>
            </a:extLst>
          </p:cNvPr>
          <p:cNvSpPr txBox="1"/>
          <p:nvPr/>
        </p:nvSpPr>
        <p:spPr>
          <a:xfrm>
            <a:off x="959930" y="5302665"/>
            <a:ext cx="4678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Fig</a:t>
            </a:r>
            <a:r>
              <a:rPr lang="fr-FR" sz="1200" b="1" i="1" dirty="0">
                <a:latin typeface="Cambria" panose="02040503050406030204" pitchFamily="18" charset="0"/>
                <a:ea typeface="Cambria" panose="02040503050406030204" pitchFamily="18" charset="0"/>
              </a:rPr>
              <a:t> 2</a:t>
            </a:r>
            <a:r>
              <a:rPr lang="fr-FR" sz="1200" b="1" i="1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fr-FR" sz="1200" i="1" dirty="0">
                <a:latin typeface="Cambria" panose="02040503050406030204" pitchFamily="18" charset="0"/>
                <a:ea typeface="Cambria" panose="02040503050406030204" pitchFamily="18" charset="0"/>
              </a:rPr>
              <a:t>P</a:t>
            </a:r>
            <a:r>
              <a:rPr lang="fr-FR" sz="1200" i="1">
                <a:latin typeface="Cambria" panose="02040503050406030204" pitchFamily="18" charset="0"/>
                <a:ea typeface="Cambria" panose="02040503050406030204" pitchFamily="18" charset="0"/>
              </a:rPr>
              <a:t>rédiction </a:t>
            </a:r>
            <a:r>
              <a:rPr lang="fr-FR" sz="1200" i="1" dirty="0">
                <a:latin typeface="Cambria" panose="02040503050406030204" pitchFamily="18" charset="0"/>
                <a:ea typeface="Cambria" panose="02040503050406030204" pitchFamily="18" charset="0"/>
              </a:rPr>
              <a:t>sur l’image originale.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503C028-47BE-4593-AAD5-9BB5F4846445}"/>
              </a:ext>
            </a:extLst>
          </p:cNvPr>
          <p:cNvSpPr txBox="1"/>
          <p:nvPr/>
        </p:nvSpPr>
        <p:spPr>
          <a:xfrm>
            <a:off x="6546534" y="3533776"/>
            <a:ext cx="4678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Fig</a:t>
            </a:r>
            <a:r>
              <a:rPr lang="fr-FR" sz="1200" b="1" i="1" dirty="0">
                <a:latin typeface="Cambria" panose="02040503050406030204" pitchFamily="18" charset="0"/>
                <a:ea typeface="Cambria" panose="02040503050406030204" pitchFamily="18" charset="0"/>
              </a:rPr>
              <a:t> 3: </a:t>
            </a:r>
            <a:r>
              <a:rPr lang="fr-FR" sz="1200" i="1" dirty="0">
                <a:latin typeface="Cambria" panose="02040503050406030204" pitchFamily="18" charset="0"/>
                <a:ea typeface="Cambria" panose="02040503050406030204" pitchFamily="18" charset="0"/>
              </a:rPr>
              <a:t>Image adverse.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998B7C2-F119-44A8-8882-B5D0EB9CC8CA}"/>
              </a:ext>
            </a:extLst>
          </p:cNvPr>
          <p:cNvSpPr txBox="1"/>
          <p:nvPr/>
        </p:nvSpPr>
        <p:spPr>
          <a:xfrm>
            <a:off x="6546533" y="5238364"/>
            <a:ext cx="4678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Fig</a:t>
            </a:r>
            <a:r>
              <a:rPr lang="fr-FR" sz="1200" b="1" i="1" dirty="0">
                <a:latin typeface="Cambria" panose="02040503050406030204" pitchFamily="18" charset="0"/>
                <a:ea typeface="Cambria" panose="02040503050406030204" pitchFamily="18" charset="0"/>
              </a:rPr>
              <a:t> 4: </a:t>
            </a:r>
            <a:r>
              <a:rPr lang="fr-FR" sz="1200" i="1" dirty="0">
                <a:latin typeface="Cambria" panose="02040503050406030204" pitchFamily="18" charset="0"/>
                <a:ea typeface="Cambria" panose="02040503050406030204" pitchFamily="18" charset="0"/>
              </a:rPr>
              <a:t>Prédiction sur l’Image adverse.</a:t>
            </a:r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58F83C07-0BFA-4DE7-B0C5-C52E7E95915B}"/>
              </a:ext>
            </a:extLst>
          </p:cNvPr>
          <p:cNvSpPr txBox="1">
            <a:spLocks/>
          </p:cNvSpPr>
          <p:nvPr/>
        </p:nvSpPr>
        <p:spPr>
          <a:xfrm>
            <a:off x="959930" y="5813208"/>
            <a:ext cx="8825000" cy="521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400" b="1" dirty="0">
                <a:latin typeface="Cambria" panose="02040503050406030204" pitchFamily="18" charset="0"/>
                <a:ea typeface="Cambria" panose="02040503050406030204" pitchFamily="18" charset="0"/>
              </a:rPr>
              <a:t>Résultats:</a:t>
            </a:r>
            <a:r>
              <a:rPr lang="fr-FR" sz="1400" b="0" dirty="0">
                <a:latin typeface="Cambria" panose="02040503050406030204" pitchFamily="18" charset="0"/>
                <a:ea typeface="Cambria" panose="02040503050406030204" pitchFamily="18" charset="0"/>
              </a:rPr>
              <a:t> Plus aucun pixel de la route n’est détecté.</a:t>
            </a: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1FD48FDE-8086-4C5C-BEEF-ADB7708A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41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67"/>
    </mc:Choice>
    <mc:Fallback xmlns="">
      <p:transition spd="slow" advTm="62767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AD67CF26-106F-47FB-8883-042B6CBC373B}"/>
              </a:ext>
            </a:extLst>
          </p:cNvPr>
          <p:cNvSpPr/>
          <p:nvPr/>
        </p:nvSpPr>
        <p:spPr>
          <a:xfrm flipH="1">
            <a:off x="9767888" y="5441165"/>
            <a:ext cx="2424112" cy="1416835"/>
          </a:xfrm>
          <a:prstGeom prst="rtTriangle">
            <a:avLst/>
          </a:prstGeom>
          <a:pattFill prst="ltVert">
            <a:fgClr>
              <a:schemeClr val="tx2">
                <a:lumMod val="40000"/>
                <a:lumOff val="6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1BFD461-992F-488F-9B3B-146EE859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David" panose="020B0604020202020204" pitchFamily="34" charset="-79"/>
              </a:rPr>
              <a:t>Conclusion:</a:t>
            </a: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1FD48FDE-8086-4C5C-BEEF-ADB7708A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22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3CFE545-6D66-421E-B68F-BB6212D995FA}"/>
              </a:ext>
            </a:extLst>
          </p:cNvPr>
          <p:cNvSpPr txBox="1"/>
          <p:nvPr/>
        </p:nvSpPr>
        <p:spPr>
          <a:xfrm>
            <a:off x="1036320" y="1361440"/>
            <a:ext cx="407416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atin typeface="Cambria" panose="02040503050406030204" pitchFamily="18" charset="0"/>
                <a:ea typeface="Cambria" panose="02040503050406030204" pitchFamily="18" charset="0"/>
              </a:rPr>
              <a:t>Conclusions: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Tensorflow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 contre-intuitif.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Asynchronicité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 entre Google Drive et Google </a:t>
            </a:r>
            <a:r>
              <a:rPr lang="fr-FR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Colaboratory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fr-FR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Demande en mémoire.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Difficulté de lancement du code.</a:t>
            </a:r>
          </a:p>
          <a:p>
            <a:pPr lvl="1"/>
            <a:endParaRPr lang="fr-F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Les méthodes sont différentes et différent en complexité.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Compromis vitesse performance à faire.</a:t>
            </a:r>
          </a:p>
          <a:p>
            <a:endParaRPr lang="fr-F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Exemples variés pour la robustification.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60DB340-B03A-487B-B9DD-5260205765DD}"/>
              </a:ext>
            </a:extLst>
          </p:cNvPr>
          <p:cNvSpPr txBox="1"/>
          <p:nvPr/>
        </p:nvSpPr>
        <p:spPr>
          <a:xfrm>
            <a:off x="6689407" y="1361440"/>
            <a:ext cx="40741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atin typeface="Cambria" panose="02040503050406030204" pitchFamily="18" charset="0"/>
                <a:ea typeface="Cambria" panose="02040503050406030204" pitchFamily="18" charset="0"/>
              </a:rPr>
              <a:t>Suite: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Choix d’un critère de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Contrainte temps-robustesse.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Analyse statistique pour la validation.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Méthodes de défense contre les attaques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Ajouter les images adverses dans la base de données.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Autres méthodes.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65CCA6C-7C45-433F-9AD6-A1489D29567C}"/>
              </a:ext>
            </a:extLst>
          </p:cNvPr>
          <p:cNvCxnSpPr>
            <a:cxnSpLocks/>
          </p:cNvCxnSpPr>
          <p:nvPr/>
        </p:nvCxnSpPr>
        <p:spPr>
          <a:xfrm>
            <a:off x="1162050" y="2800285"/>
            <a:ext cx="369570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1A053B2-E48F-49DF-AE67-7D670328AB9C}"/>
              </a:ext>
            </a:extLst>
          </p:cNvPr>
          <p:cNvCxnSpPr>
            <a:cxnSpLocks/>
          </p:cNvCxnSpPr>
          <p:nvPr/>
        </p:nvCxnSpPr>
        <p:spPr>
          <a:xfrm>
            <a:off x="1162050" y="3648009"/>
            <a:ext cx="369570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48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650"/>
    </mc:Choice>
    <mc:Fallback xmlns="">
      <p:transition spd="slow" advTm="25065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 rot="607256">
            <a:off x="2809836" y="1084514"/>
            <a:ext cx="7753752" cy="4091228"/>
            <a:chOff x="3600048" y="1675079"/>
            <a:chExt cx="7753752" cy="4091228"/>
          </a:xfrm>
        </p:grpSpPr>
        <p:sp>
          <p:nvSpPr>
            <p:cNvPr id="50" name="Freeform 7"/>
            <p:cNvSpPr>
              <a:spLocks/>
            </p:cNvSpPr>
            <p:nvPr/>
          </p:nvSpPr>
          <p:spPr bwMode="auto">
            <a:xfrm>
              <a:off x="3600048" y="2922919"/>
              <a:ext cx="6920251" cy="2843388"/>
            </a:xfrm>
            <a:custGeom>
              <a:avLst/>
              <a:gdLst>
                <a:gd name="T0" fmla="*/ 0 w 1296"/>
                <a:gd name="T1" fmla="*/ 421 h 439"/>
                <a:gd name="T2" fmla="*/ 61 w 1296"/>
                <a:gd name="T3" fmla="*/ 427 h 439"/>
                <a:gd name="T4" fmla="*/ 221 w 1296"/>
                <a:gd name="T5" fmla="*/ 433 h 439"/>
                <a:gd name="T6" fmla="*/ 447 w 1296"/>
                <a:gd name="T7" fmla="*/ 422 h 439"/>
                <a:gd name="T8" fmla="*/ 573 w 1296"/>
                <a:gd name="T9" fmla="*/ 404 h 439"/>
                <a:gd name="T10" fmla="*/ 702 w 1296"/>
                <a:gd name="T11" fmla="*/ 377 h 439"/>
                <a:gd name="T12" fmla="*/ 828 w 1296"/>
                <a:gd name="T13" fmla="*/ 338 h 439"/>
                <a:gd name="T14" fmla="*/ 944 w 1296"/>
                <a:gd name="T15" fmla="*/ 288 h 439"/>
                <a:gd name="T16" fmla="*/ 1047 w 1296"/>
                <a:gd name="T17" fmla="*/ 229 h 439"/>
                <a:gd name="T18" fmla="*/ 1131 w 1296"/>
                <a:gd name="T19" fmla="*/ 165 h 439"/>
                <a:gd name="T20" fmla="*/ 1195 w 1296"/>
                <a:gd name="T21" fmla="*/ 102 h 439"/>
                <a:gd name="T22" fmla="*/ 1219 w 1296"/>
                <a:gd name="T23" fmla="*/ 74 h 439"/>
                <a:gd name="T24" fmla="*/ 1239 w 1296"/>
                <a:gd name="T25" fmla="*/ 50 h 439"/>
                <a:gd name="T26" fmla="*/ 1253 w 1296"/>
                <a:gd name="T27" fmla="*/ 29 h 439"/>
                <a:gd name="T28" fmla="*/ 1264 w 1296"/>
                <a:gd name="T29" fmla="*/ 13 h 439"/>
                <a:gd name="T30" fmla="*/ 1272 w 1296"/>
                <a:gd name="T31" fmla="*/ 0 h 439"/>
                <a:gd name="T32" fmla="*/ 1296 w 1296"/>
                <a:gd name="T33" fmla="*/ 16 h 439"/>
                <a:gd name="T34" fmla="*/ 1287 w 1296"/>
                <a:gd name="T35" fmla="*/ 29 h 439"/>
                <a:gd name="T36" fmla="*/ 1276 w 1296"/>
                <a:gd name="T37" fmla="*/ 45 h 439"/>
                <a:gd name="T38" fmla="*/ 1260 w 1296"/>
                <a:gd name="T39" fmla="*/ 66 h 439"/>
                <a:gd name="T40" fmla="*/ 1239 w 1296"/>
                <a:gd name="T41" fmla="*/ 91 h 439"/>
                <a:gd name="T42" fmla="*/ 1213 w 1296"/>
                <a:gd name="T43" fmla="*/ 120 h 439"/>
                <a:gd name="T44" fmla="*/ 1146 w 1296"/>
                <a:gd name="T45" fmla="*/ 183 h 439"/>
                <a:gd name="T46" fmla="*/ 1058 w 1296"/>
                <a:gd name="T47" fmla="*/ 247 h 439"/>
                <a:gd name="T48" fmla="*/ 953 w 1296"/>
                <a:gd name="T49" fmla="*/ 305 h 439"/>
                <a:gd name="T50" fmla="*/ 833 w 1296"/>
                <a:gd name="T51" fmla="*/ 354 h 439"/>
                <a:gd name="T52" fmla="*/ 706 w 1296"/>
                <a:gd name="T53" fmla="*/ 390 h 439"/>
                <a:gd name="T54" fmla="*/ 575 w 1296"/>
                <a:gd name="T55" fmla="*/ 415 h 439"/>
                <a:gd name="T56" fmla="*/ 448 w 1296"/>
                <a:gd name="T57" fmla="*/ 430 h 439"/>
                <a:gd name="T58" fmla="*/ 221 w 1296"/>
                <a:gd name="T59" fmla="*/ 437 h 439"/>
                <a:gd name="T60" fmla="*/ 60 w 1296"/>
                <a:gd name="T61" fmla="*/ 428 h 439"/>
                <a:gd name="T62" fmla="*/ 0 w 1296"/>
                <a:gd name="T63" fmla="*/ 421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96" h="439">
                  <a:moveTo>
                    <a:pt x="0" y="421"/>
                  </a:moveTo>
                  <a:cubicBezTo>
                    <a:pt x="0" y="421"/>
                    <a:pt x="22" y="424"/>
                    <a:pt x="61" y="427"/>
                  </a:cubicBezTo>
                  <a:cubicBezTo>
                    <a:pt x="99" y="430"/>
                    <a:pt x="154" y="433"/>
                    <a:pt x="221" y="433"/>
                  </a:cubicBezTo>
                  <a:cubicBezTo>
                    <a:pt x="287" y="433"/>
                    <a:pt x="365" y="430"/>
                    <a:pt x="447" y="422"/>
                  </a:cubicBezTo>
                  <a:cubicBezTo>
                    <a:pt x="488" y="417"/>
                    <a:pt x="531" y="412"/>
                    <a:pt x="573" y="404"/>
                  </a:cubicBezTo>
                  <a:cubicBezTo>
                    <a:pt x="616" y="397"/>
                    <a:pt x="660" y="388"/>
                    <a:pt x="702" y="377"/>
                  </a:cubicBezTo>
                  <a:cubicBezTo>
                    <a:pt x="745" y="366"/>
                    <a:pt x="787" y="353"/>
                    <a:pt x="828" y="338"/>
                  </a:cubicBezTo>
                  <a:cubicBezTo>
                    <a:pt x="868" y="323"/>
                    <a:pt x="907" y="306"/>
                    <a:pt x="944" y="288"/>
                  </a:cubicBezTo>
                  <a:cubicBezTo>
                    <a:pt x="981" y="269"/>
                    <a:pt x="1015" y="249"/>
                    <a:pt x="1047" y="229"/>
                  </a:cubicBezTo>
                  <a:cubicBezTo>
                    <a:pt x="1078" y="208"/>
                    <a:pt x="1106" y="186"/>
                    <a:pt x="1131" y="165"/>
                  </a:cubicBezTo>
                  <a:cubicBezTo>
                    <a:pt x="1156" y="143"/>
                    <a:pt x="1177" y="122"/>
                    <a:pt x="1195" y="102"/>
                  </a:cubicBezTo>
                  <a:cubicBezTo>
                    <a:pt x="1204" y="93"/>
                    <a:pt x="1212" y="83"/>
                    <a:pt x="1219" y="74"/>
                  </a:cubicBezTo>
                  <a:cubicBezTo>
                    <a:pt x="1226" y="65"/>
                    <a:pt x="1233" y="57"/>
                    <a:pt x="1239" y="50"/>
                  </a:cubicBezTo>
                  <a:cubicBezTo>
                    <a:pt x="1244" y="42"/>
                    <a:pt x="1249" y="35"/>
                    <a:pt x="1253" y="29"/>
                  </a:cubicBezTo>
                  <a:cubicBezTo>
                    <a:pt x="1258" y="23"/>
                    <a:pt x="1261" y="18"/>
                    <a:pt x="1264" y="13"/>
                  </a:cubicBezTo>
                  <a:cubicBezTo>
                    <a:pt x="1270" y="5"/>
                    <a:pt x="1272" y="0"/>
                    <a:pt x="1272" y="0"/>
                  </a:cubicBezTo>
                  <a:cubicBezTo>
                    <a:pt x="1296" y="16"/>
                    <a:pt x="1296" y="16"/>
                    <a:pt x="1296" y="16"/>
                  </a:cubicBezTo>
                  <a:cubicBezTo>
                    <a:pt x="1296" y="16"/>
                    <a:pt x="1293" y="20"/>
                    <a:pt x="1287" y="29"/>
                  </a:cubicBezTo>
                  <a:cubicBezTo>
                    <a:pt x="1284" y="33"/>
                    <a:pt x="1280" y="39"/>
                    <a:pt x="1276" y="45"/>
                  </a:cubicBezTo>
                  <a:cubicBezTo>
                    <a:pt x="1271" y="51"/>
                    <a:pt x="1266" y="58"/>
                    <a:pt x="1260" y="66"/>
                  </a:cubicBezTo>
                  <a:cubicBezTo>
                    <a:pt x="1254" y="73"/>
                    <a:pt x="1247" y="82"/>
                    <a:pt x="1239" y="91"/>
                  </a:cubicBezTo>
                  <a:cubicBezTo>
                    <a:pt x="1231" y="100"/>
                    <a:pt x="1223" y="110"/>
                    <a:pt x="1213" y="120"/>
                  </a:cubicBezTo>
                  <a:cubicBezTo>
                    <a:pt x="1195" y="140"/>
                    <a:pt x="1172" y="161"/>
                    <a:pt x="1146" y="183"/>
                  </a:cubicBezTo>
                  <a:cubicBezTo>
                    <a:pt x="1120" y="204"/>
                    <a:pt x="1091" y="226"/>
                    <a:pt x="1058" y="247"/>
                  </a:cubicBezTo>
                  <a:cubicBezTo>
                    <a:pt x="1026" y="267"/>
                    <a:pt x="990" y="287"/>
                    <a:pt x="953" y="305"/>
                  </a:cubicBezTo>
                  <a:cubicBezTo>
                    <a:pt x="915" y="323"/>
                    <a:pt x="875" y="339"/>
                    <a:pt x="833" y="354"/>
                  </a:cubicBezTo>
                  <a:cubicBezTo>
                    <a:pt x="792" y="368"/>
                    <a:pt x="749" y="380"/>
                    <a:pt x="706" y="390"/>
                  </a:cubicBezTo>
                  <a:cubicBezTo>
                    <a:pt x="662" y="401"/>
                    <a:pt x="619" y="409"/>
                    <a:pt x="575" y="415"/>
                  </a:cubicBezTo>
                  <a:cubicBezTo>
                    <a:pt x="532" y="422"/>
                    <a:pt x="489" y="427"/>
                    <a:pt x="448" y="430"/>
                  </a:cubicBezTo>
                  <a:cubicBezTo>
                    <a:pt x="365" y="437"/>
                    <a:pt x="287" y="439"/>
                    <a:pt x="221" y="437"/>
                  </a:cubicBezTo>
                  <a:cubicBezTo>
                    <a:pt x="154" y="436"/>
                    <a:pt x="99" y="432"/>
                    <a:pt x="60" y="428"/>
                  </a:cubicBezTo>
                  <a:cubicBezTo>
                    <a:pt x="22" y="424"/>
                    <a:pt x="0" y="421"/>
                    <a:pt x="0" y="421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8"/>
            <p:cNvSpPr>
              <a:spLocks/>
            </p:cNvSpPr>
            <p:nvPr/>
          </p:nvSpPr>
          <p:spPr bwMode="auto">
            <a:xfrm>
              <a:off x="10046935" y="3047561"/>
              <a:ext cx="374562" cy="311679"/>
            </a:xfrm>
            <a:custGeom>
              <a:avLst/>
              <a:gdLst>
                <a:gd name="T0" fmla="*/ 119 w 137"/>
                <a:gd name="T1" fmla="*/ 114 h 114"/>
                <a:gd name="T2" fmla="*/ 0 w 137"/>
                <a:gd name="T3" fmla="*/ 26 h 114"/>
                <a:gd name="T4" fmla="*/ 19 w 137"/>
                <a:gd name="T5" fmla="*/ 0 h 114"/>
                <a:gd name="T6" fmla="*/ 137 w 137"/>
                <a:gd name="T7" fmla="*/ 85 h 114"/>
                <a:gd name="T8" fmla="*/ 119 w 137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14">
                  <a:moveTo>
                    <a:pt x="119" y="114"/>
                  </a:moveTo>
                  <a:lnTo>
                    <a:pt x="0" y="26"/>
                  </a:lnTo>
                  <a:lnTo>
                    <a:pt x="19" y="0"/>
                  </a:lnTo>
                  <a:lnTo>
                    <a:pt x="137" y="85"/>
                  </a:lnTo>
                  <a:lnTo>
                    <a:pt x="119" y="11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9"/>
            <p:cNvSpPr>
              <a:spLocks/>
            </p:cNvSpPr>
            <p:nvPr/>
          </p:nvSpPr>
          <p:spPr bwMode="auto">
            <a:xfrm>
              <a:off x="10046935" y="3047561"/>
              <a:ext cx="374562" cy="311679"/>
            </a:xfrm>
            <a:custGeom>
              <a:avLst/>
              <a:gdLst>
                <a:gd name="T0" fmla="*/ 119 w 137"/>
                <a:gd name="T1" fmla="*/ 114 h 114"/>
                <a:gd name="T2" fmla="*/ 0 w 137"/>
                <a:gd name="T3" fmla="*/ 26 h 114"/>
                <a:gd name="T4" fmla="*/ 19 w 137"/>
                <a:gd name="T5" fmla="*/ 0 h 114"/>
                <a:gd name="T6" fmla="*/ 137 w 137"/>
                <a:gd name="T7" fmla="*/ 85 h 114"/>
                <a:gd name="T8" fmla="*/ 119 w 137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14">
                  <a:moveTo>
                    <a:pt x="119" y="114"/>
                  </a:moveTo>
                  <a:lnTo>
                    <a:pt x="0" y="26"/>
                  </a:lnTo>
                  <a:lnTo>
                    <a:pt x="19" y="0"/>
                  </a:lnTo>
                  <a:lnTo>
                    <a:pt x="137" y="85"/>
                  </a:lnTo>
                  <a:lnTo>
                    <a:pt x="119" y="1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10"/>
            <p:cNvSpPr>
              <a:spLocks/>
            </p:cNvSpPr>
            <p:nvPr/>
          </p:nvSpPr>
          <p:spPr bwMode="auto">
            <a:xfrm>
              <a:off x="9614958" y="2484351"/>
              <a:ext cx="612422" cy="661635"/>
            </a:xfrm>
            <a:custGeom>
              <a:avLst/>
              <a:gdLst>
                <a:gd name="T0" fmla="*/ 95 w 95"/>
                <a:gd name="T1" fmla="*/ 26 h 102"/>
                <a:gd name="T2" fmla="*/ 82 w 95"/>
                <a:gd name="T3" fmla="*/ 0 h 102"/>
                <a:gd name="T4" fmla="*/ 0 w 95"/>
                <a:gd name="T5" fmla="*/ 102 h 102"/>
                <a:gd name="T6" fmla="*/ 82 w 95"/>
                <a:gd name="T7" fmla="*/ 67 h 102"/>
                <a:gd name="T8" fmla="*/ 95 w 95"/>
                <a:gd name="T9" fmla="*/ 2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02">
                  <a:moveTo>
                    <a:pt x="95" y="26"/>
                  </a:moveTo>
                  <a:cubicBezTo>
                    <a:pt x="95" y="26"/>
                    <a:pt x="79" y="15"/>
                    <a:pt x="82" y="0"/>
                  </a:cubicBezTo>
                  <a:cubicBezTo>
                    <a:pt x="82" y="0"/>
                    <a:pt x="16" y="28"/>
                    <a:pt x="0" y="102"/>
                  </a:cubicBezTo>
                  <a:cubicBezTo>
                    <a:pt x="0" y="102"/>
                    <a:pt x="46" y="60"/>
                    <a:pt x="82" y="67"/>
                  </a:cubicBezTo>
                  <a:lnTo>
                    <a:pt x="95" y="2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7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11"/>
            <p:cNvSpPr>
              <a:spLocks/>
            </p:cNvSpPr>
            <p:nvPr/>
          </p:nvSpPr>
          <p:spPr bwMode="auto">
            <a:xfrm>
              <a:off x="10481645" y="3042093"/>
              <a:ext cx="464785" cy="738187"/>
            </a:xfrm>
            <a:custGeom>
              <a:avLst/>
              <a:gdLst>
                <a:gd name="T0" fmla="*/ 44 w 72"/>
                <a:gd name="T1" fmla="*/ 0 h 114"/>
                <a:gd name="T2" fmla="*/ 72 w 72"/>
                <a:gd name="T3" fmla="*/ 4 h 114"/>
                <a:gd name="T4" fmla="*/ 0 w 72"/>
                <a:gd name="T5" fmla="*/ 114 h 114"/>
                <a:gd name="T6" fmla="*/ 8 w 72"/>
                <a:gd name="T7" fmla="*/ 25 h 114"/>
                <a:gd name="T8" fmla="*/ 44 w 72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4">
                  <a:moveTo>
                    <a:pt x="44" y="0"/>
                  </a:moveTo>
                  <a:cubicBezTo>
                    <a:pt x="44" y="0"/>
                    <a:pt x="58" y="12"/>
                    <a:pt x="72" y="4"/>
                  </a:cubicBezTo>
                  <a:cubicBezTo>
                    <a:pt x="72" y="4"/>
                    <a:pt x="66" y="76"/>
                    <a:pt x="0" y="114"/>
                  </a:cubicBezTo>
                  <a:cubicBezTo>
                    <a:pt x="0" y="114"/>
                    <a:pt x="26" y="57"/>
                    <a:pt x="8" y="25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12"/>
            <p:cNvSpPr>
              <a:spLocks/>
            </p:cNvSpPr>
            <p:nvPr/>
          </p:nvSpPr>
          <p:spPr bwMode="auto">
            <a:xfrm>
              <a:off x="10098881" y="1675079"/>
              <a:ext cx="1254919" cy="1604874"/>
            </a:xfrm>
            <a:custGeom>
              <a:avLst/>
              <a:gdLst>
                <a:gd name="T0" fmla="*/ 50 w 194"/>
                <a:gd name="T1" fmla="*/ 248 h 248"/>
                <a:gd name="T2" fmla="*/ 140 w 194"/>
                <a:gd name="T3" fmla="*/ 167 h 248"/>
                <a:gd name="T4" fmla="*/ 193 w 194"/>
                <a:gd name="T5" fmla="*/ 0 h 248"/>
                <a:gd name="T6" fmla="*/ 50 w 194"/>
                <a:gd name="T7" fmla="*/ 101 h 248"/>
                <a:gd name="T8" fmla="*/ 0 w 194"/>
                <a:gd name="T9" fmla="*/ 212 h 248"/>
                <a:gd name="T10" fmla="*/ 50 w 194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248">
                  <a:moveTo>
                    <a:pt x="50" y="248"/>
                  </a:moveTo>
                  <a:cubicBezTo>
                    <a:pt x="80" y="233"/>
                    <a:pt x="106" y="213"/>
                    <a:pt x="140" y="167"/>
                  </a:cubicBezTo>
                  <a:cubicBezTo>
                    <a:pt x="194" y="92"/>
                    <a:pt x="193" y="0"/>
                    <a:pt x="193" y="0"/>
                  </a:cubicBezTo>
                  <a:cubicBezTo>
                    <a:pt x="193" y="0"/>
                    <a:pt x="105" y="27"/>
                    <a:pt x="50" y="101"/>
                  </a:cubicBezTo>
                  <a:cubicBezTo>
                    <a:pt x="17" y="148"/>
                    <a:pt x="6" y="179"/>
                    <a:pt x="0" y="212"/>
                  </a:cubicBezTo>
                  <a:cubicBezTo>
                    <a:pt x="50" y="248"/>
                    <a:pt x="50" y="248"/>
                    <a:pt x="50" y="248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13"/>
            <p:cNvSpPr>
              <a:spLocks/>
            </p:cNvSpPr>
            <p:nvPr/>
          </p:nvSpPr>
          <p:spPr bwMode="auto">
            <a:xfrm>
              <a:off x="10098881" y="2951870"/>
              <a:ext cx="415572" cy="328083"/>
            </a:xfrm>
            <a:custGeom>
              <a:avLst/>
              <a:gdLst>
                <a:gd name="T0" fmla="*/ 3 w 64"/>
                <a:gd name="T1" fmla="*/ 0 h 51"/>
                <a:gd name="T2" fmla="*/ 0 w 64"/>
                <a:gd name="T3" fmla="*/ 15 h 51"/>
                <a:gd name="T4" fmla="*/ 50 w 64"/>
                <a:gd name="T5" fmla="*/ 51 h 51"/>
                <a:gd name="T6" fmla="*/ 64 w 64"/>
                <a:gd name="T7" fmla="*/ 44 h 51"/>
                <a:gd name="T8" fmla="*/ 3 w 64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1">
                  <a:moveTo>
                    <a:pt x="3" y="0"/>
                  </a:moveTo>
                  <a:cubicBezTo>
                    <a:pt x="2" y="5"/>
                    <a:pt x="1" y="10"/>
                    <a:pt x="0" y="15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5" y="49"/>
                    <a:pt x="59" y="46"/>
                    <a:pt x="64" y="44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14"/>
            <p:cNvSpPr>
              <a:spLocks/>
            </p:cNvSpPr>
            <p:nvPr/>
          </p:nvSpPr>
          <p:spPr bwMode="auto">
            <a:xfrm>
              <a:off x="10894483" y="1675079"/>
              <a:ext cx="459317" cy="503061"/>
            </a:xfrm>
            <a:custGeom>
              <a:avLst/>
              <a:gdLst>
                <a:gd name="T0" fmla="*/ 59 w 71"/>
                <a:gd name="T1" fmla="*/ 78 h 78"/>
                <a:gd name="T2" fmla="*/ 70 w 71"/>
                <a:gd name="T3" fmla="*/ 0 h 78"/>
                <a:gd name="T4" fmla="*/ 0 w 71"/>
                <a:gd name="T5" fmla="*/ 34 h 78"/>
                <a:gd name="T6" fmla="*/ 59 w 71"/>
                <a:gd name="T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59" y="78"/>
                  </a:moveTo>
                  <a:cubicBezTo>
                    <a:pt x="71" y="34"/>
                    <a:pt x="70" y="0"/>
                    <a:pt x="70" y="0"/>
                  </a:cubicBezTo>
                  <a:cubicBezTo>
                    <a:pt x="70" y="0"/>
                    <a:pt x="37" y="10"/>
                    <a:pt x="0" y="34"/>
                  </a:cubicBezTo>
                  <a:cubicBezTo>
                    <a:pt x="59" y="78"/>
                    <a:pt x="59" y="78"/>
                    <a:pt x="59" y="78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15"/>
            <p:cNvSpPr>
              <a:spLocks/>
            </p:cNvSpPr>
            <p:nvPr/>
          </p:nvSpPr>
          <p:spPr bwMode="auto">
            <a:xfrm>
              <a:off x="10046935" y="2763222"/>
              <a:ext cx="519465" cy="699911"/>
            </a:xfrm>
            <a:custGeom>
              <a:avLst/>
              <a:gdLst>
                <a:gd name="T0" fmla="*/ 33 w 80"/>
                <a:gd name="T1" fmla="*/ 52 h 108"/>
                <a:gd name="T2" fmla="*/ 0 w 80"/>
                <a:gd name="T3" fmla="*/ 108 h 108"/>
                <a:gd name="T4" fmla="*/ 43 w 80"/>
                <a:gd name="T5" fmla="*/ 59 h 108"/>
                <a:gd name="T6" fmla="*/ 77 w 80"/>
                <a:gd name="T7" fmla="*/ 2 h 108"/>
                <a:gd name="T8" fmla="*/ 33 w 80"/>
                <a:gd name="T9" fmla="*/ 5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8">
                  <a:moveTo>
                    <a:pt x="33" y="52"/>
                  </a:moveTo>
                  <a:cubicBezTo>
                    <a:pt x="12" y="81"/>
                    <a:pt x="0" y="108"/>
                    <a:pt x="0" y="108"/>
                  </a:cubicBezTo>
                  <a:cubicBezTo>
                    <a:pt x="0" y="108"/>
                    <a:pt x="22" y="88"/>
                    <a:pt x="43" y="59"/>
                  </a:cubicBezTo>
                  <a:cubicBezTo>
                    <a:pt x="65" y="30"/>
                    <a:pt x="80" y="4"/>
                    <a:pt x="77" y="2"/>
                  </a:cubicBezTo>
                  <a:cubicBezTo>
                    <a:pt x="74" y="0"/>
                    <a:pt x="55" y="22"/>
                    <a:pt x="33" y="5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16"/>
            <p:cNvSpPr>
              <a:spLocks/>
            </p:cNvSpPr>
            <p:nvPr/>
          </p:nvSpPr>
          <p:spPr bwMode="auto">
            <a:xfrm>
              <a:off x="10675761" y="2139864"/>
              <a:ext cx="388232" cy="382764"/>
            </a:xfrm>
            <a:custGeom>
              <a:avLst/>
              <a:gdLst>
                <a:gd name="T0" fmla="*/ 51 w 60"/>
                <a:gd name="T1" fmla="*/ 45 h 59"/>
                <a:gd name="T2" fmla="*/ 15 w 60"/>
                <a:gd name="T3" fmla="*/ 51 h 59"/>
                <a:gd name="T4" fmla="*/ 9 w 60"/>
                <a:gd name="T5" fmla="*/ 14 h 59"/>
                <a:gd name="T6" fmla="*/ 45 w 60"/>
                <a:gd name="T7" fmla="*/ 8 h 59"/>
                <a:gd name="T8" fmla="*/ 51 w 60"/>
                <a:gd name="T9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59">
                  <a:moveTo>
                    <a:pt x="51" y="45"/>
                  </a:moveTo>
                  <a:cubicBezTo>
                    <a:pt x="43" y="57"/>
                    <a:pt x="26" y="59"/>
                    <a:pt x="15" y="51"/>
                  </a:cubicBezTo>
                  <a:cubicBezTo>
                    <a:pt x="3" y="42"/>
                    <a:pt x="0" y="26"/>
                    <a:pt x="9" y="14"/>
                  </a:cubicBezTo>
                  <a:cubicBezTo>
                    <a:pt x="17" y="2"/>
                    <a:pt x="34" y="0"/>
                    <a:pt x="45" y="8"/>
                  </a:cubicBezTo>
                  <a:cubicBezTo>
                    <a:pt x="57" y="17"/>
                    <a:pt x="60" y="33"/>
                    <a:pt x="51" y="45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17"/>
            <p:cNvSpPr>
              <a:spLocks/>
            </p:cNvSpPr>
            <p:nvPr/>
          </p:nvSpPr>
          <p:spPr bwMode="auto">
            <a:xfrm>
              <a:off x="10727708" y="2191810"/>
              <a:ext cx="284339" cy="278871"/>
            </a:xfrm>
            <a:custGeom>
              <a:avLst/>
              <a:gdLst>
                <a:gd name="T0" fmla="*/ 38 w 44"/>
                <a:gd name="T1" fmla="*/ 33 h 43"/>
                <a:gd name="T2" fmla="*/ 11 w 44"/>
                <a:gd name="T3" fmla="*/ 37 h 43"/>
                <a:gd name="T4" fmla="*/ 6 w 44"/>
                <a:gd name="T5" fmla="*/ 10 h 43"/>
                <a:gd name="T6" fmla="*/ 33 w 44"/>
                <a:gd name="T7" fmla="*/ 6 h 43"/>
                <a:gd name="T8" fmla="*/ 38 w 44"/>
                <a:gd name="T9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3">
                  <a:moveTo>
                    <a:pt x="38" y="33"/>
                  </a:moveTo>
                  <a:cubicBezTo>
                    <a:pt x="31" y="41"/>
                    <a:pt x="19" y="43"/>
                    <a:pt x="11" y="37"/>
                  </a:cubicBezTo>
                  <a:cubicBezTo>
                    <a:pt x="2" y="31"/>
                    <a:pt x="0" y="19"/>
                    <a:pt x="6" y="10"/>
                  </a:cubicBezTo>
                  <a:cubicBezTo>
                    <a:pt x="13" y="2"/>
                    <a:pt x="25" y="0"/>
                    <a:pt x="33" y="6"/>
                  </a:cubicBezTo>
                  <a:cubicBezTo>
                    <a:pt x="42" y="12"/>
                    <a:pt x="44" y="24"/>
                    <a:pt x="38" y="3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18"/>
            <p:cNvSpPr>
              <a:spLocks/>
            </p:cNvSpPr>
            <p:nvPr/>
          </p:nvSpPr>
          <p:spPr bwMode="auto">
            <a:xfrm>
              <a:off x="10325806" y="3208868"/>
              <a:ext cx="95691" cy="71085"/>
            </a:xfrm>
            <a:custGeom>
              <a:avLst/>
              <a:gdLst>
                <a:gd name="T0" fmla="*/ 0 w 35"/>
                <a:gd name="T1" fmla="*/ 0 h 26"/>
                <a:gd name="T2" fmla="*/ 0 w 35"/>
                <a:gd name="T3" fmla="*/ 0 h 26"/>
                <a:gd name="T4" fmla="*/ 35 w 35"/>
                <a:gd name="T5" fmla="*/ 26 h 26"/>
                <a:gd name="T6" fmla="*/ 33 w 35"/>
                <a:gd name="T7" fmla="*/ 26 h 26"/>
                <a:gd name="T8" fmla="*/ 0 w 3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6">
                  <a:moveTo>
                    <a:pt x="0" y="0"/>
                  </a:moveTo>
                  <a:lnTo>
                    <a:pt x="0" y="0"/>
                  </a:lnTo>
                  <a:lnTo>
                    <a:pt x="35" y="26"/>
                  </a:lnTo>
                  <a:lnTo>
                    <a:pt x="33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19"/>
            <p:cNvSpPr>
              <a:spLocks/>
            </p:cNvSpPr>
            <p:nvPr/>
          </p:nvSpPr>
          <p:spPr bwMode="auto">
            <a:xfrm>
              <a:off x="10325806" y="3208868"/>
              <a:ext cx="95691" cy="71085"/>
            </a:xfrm>
            <a:custGeom>
              <a:avLst/>
              <a:gdLst>
                <a:gd name="T0" fmla="*/ 0 w 35"/>
                <a:gd name="T1" fmla="*/ 0 h 26"/>
                <a:gd name="T2" fmla="*/ 0 w 35"/>
                <a:gd name="T3" fmla="*/ 0 h 26"/>
                <a:gd name="T4" fmla="*/ 35 w 35"/>
                <a:gd name="T5" fmla="*/ 26 h 26"/>
                <a:gd name="T6" fmla="*/ 33 w 35"/>
                <a:gd name="T7" fmla="*/ 26 h 26"/>
                <a:gd name="T8" fmla="*/ 0 w 3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6">
                  <a:moveTo>
                    <a:pt x="0" y="0"/>
                  </a:moveTo>
                  <a:lnTo>
                    <a:pt x="0" y="0"/>
                  </a:lnTo>
                  <a:lnTo>
                    <a:pt x="35" y="26"/>
                  </a:lnTo>
                  <a:lnTo>
                    <a:pt x="33" y="2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20"/>
            <p:cNvSpPr>
              <a:spLocks/>
            </p:cNvSpPr>
            <p:nvPr/>
          </p:nvSpPr>
          <p:spPr bwMode="auto">
            <a:xfrm>
              <a:off x="10241051" y="3189730"/>
              <a:ext cx="180446" cy="169510"/>
            </a:xfrm>
            <a:custGeom>
              <a:avLst/>
              <a:gdLst>
                <a:gd name="T0" fmla="*/ 8 w 28"/>
                <a:gd name="T1" fmla="*/ 0 h 26"/>
                <a:gd name="T2" fmla="*/ 3 w 28"/>
                <a:gd name="T3" fmla="*/ 7 h 26"/>
                <a:gd name="T4" fmla="*/ 0 w 28"/>
                <a:gd name="T5" fmla="*/ 11 h 26"/>
                <a:gd name="T6" fmla="*/ 20 w 28"/>
                <a:gd name="T7" fmla="*/ 26 h 26"/>
                <a:gd name="T8" fmla="*/ 28 w 28"/>
                <a:gd name="T9" fmla="*/ 14 h 26"/>
                <a:gd name="T10" fmla="*/ 13 w 28"/>
                <a:gd name="T11" fmla="*/ 3 h 26"/>
                <a:gd name="T12" fmla="*/ 8 w 28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8" y="0"/>
                  </a:moveTo>
                  <a:cubicBezTo>
                    <a:pt x="6" y="2"/>
                    <a:pt x="5" y="5"/>
                    <a:pt x="3" y="7"/>
                  </a:cubicBezTo>
                  <a:cubicBezTo>
                    <a:pt x="2" y="8"/>
                    <a:pt x="1" y="9"/>
                    <a:pt x="0" y="11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21"/>
            <p:cNvSpPr>
              <a:spLocks/>
            </p:cNvSpPr>
            <p:nvPr/>
          </p:nvSpPr>
          <p:spPr bwMode="auto">
            <a:xfrm>
              <a:off x="10292997" y="3189730"/>
              <a:ext cx="123031" cy="90223"/>
            </a:xfrm>
            <a:custGeom>
              <a:avLst/>
              <a:gdLst>
                <a:gd name="T0" fmla="*/ 0 w 19"/>
                <a:gd name="T1" fmla="*/ 0 h 14"/>
                <a:gd name="T2" fmla="*/ 0 w 19"/>
                <a:gd name="T3" fmla="*/ 0 h 14"/>
                <a:gd name="T4" fmla="*/ 19 w 19"/>
                <a:gd name="T5" fmla="*/ 14 h 14"/>
                <a:gd name="T6" fmla="*/ 0 w 19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33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22"/>
            <p:cNvSpPr>
              <a:spLocks/>
            </p:cNvSpPr>
            <p:nvPr/>
          </p:nvSpPr>
          <p:spPr bwMode="auto">
            <a:xfrm>
              <a:off x="10260189" y="3189730"/>
              <a:ext cx="32808" cy="46478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7 h 7"/>
                <a:gd name="T4" fmla="*/ 5 w 5"/>
                <a:gd name="T5" fmla="*/ 0 h 7"/>
                <a:gd name="T6" fmla="*/ 5 w 5"/>
                <a:gd name="T7" fmla="*/ 0 h 7"/>
                <a:gd name="T8" fmla="*/ 5 w 5"/>
                <a:gd name="T9" fmla="*/ 0 h 7"/>
                <a:gd name="T10" fmla="*/ 5 w 5"/>
                <a:gd name="T11" fmla="*/ 0 h 7"/>
                <a:gd name="T12" fmla="*/ 5 w 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2"/>
                    <a:pt x="2" y="5"/>
                    <a:pt x="0" y="7"/>
                  </a:cubicBezTo>
                  <a:cubicBezTo>
                    <a:pt x="2" y="5"/>
                    <a:pt x="3" y="2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33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23"/>
            <p:cNvSpPr>
              <a:spLocks noChangeArrowheads="1"/>
            </p:cNvSpPr>
            <p:nvPr/>
          </p:nvSpPr>
          <p:spPr bwMode="auto">
            <a:xfrm>
              <a:off x="11348332" y="1675079"/>
              <a:ext cx="2734" cy="2734"/>
            </a:xfrm>
            <a:prstGeom prst="rect">
              <a:avLst/>
            </a:pr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11348332" y="1675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25"/>
            <p:cNvSpPr>
              <a:spLocks noChangeArrowheads="1"/>
            </p:cNvSpPr>
            <p:nvPr/>
          </p:nvSpPr>
          <p:spPr bwMode="auto">
            <a:xfrm>
              <a:off x="11348332" y="1675079"/>
              <a:ext cx="2734" cy="5468"/>
            </a:xfrm>
            <a:prstGeom prst="rect">
              <a:avLst/>
            </a:prstGeom>
            <a:solidFill>
              <a:srgbClr val="EEE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26"/>
            <p:cNvSpPr>
              <a:spLocks noChangeArrowheads="1"/>
            </p:cNvSpPr>
            <p:nvPr/>
          </p:nvSpPr>
          <p:spPr bwMode="auto">
            <a:xfrm>
              <a:off x="11348332" y="1675079"/>
              <a:ext cx="2734" cy="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27"/>
            <p:cNvSpPr>
              <a:spLocks noChangeArrowheads="1"/>
            </p:cNvSpPr>
            <p:nvPr/>
          </p:nvSpPr>
          <p:spPr bwMode="auto">
            <a:xfrm>
              <a:off x="11348332" y="1680547"/>
              <a:ext cx="2734" cy="2734"/>
            </a:xfrm>
            <a:prstGeom prst="rect">
              <a:avLst/>
            </a:prstGeom>
            <a:solidFill>
              <a:srgbClr val="FC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11348332" y="168054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29"/>
            <p:cNvSpPr>
              <a:spLocks noChangeArrowheads="1"/>
            </p:cNvSpPr>
            <p:nvPr/>
          </p:nvSpPr>
          <p:spPr bwMode="auto">
            <a:xfrm>
              <a:off x="11348332" y="1675079"/>
              <a:ext cx="2734" cy="2734"/>
            </a:xfrm>
            <a:prstGeom prst="rect">
              <a:avLst/>
            </a:pr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11348332" y="1675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tangle 31"/>
            <p:cNvSpPr>
              <a:spLocks noChangeArrowheads="1"/>
            </p:cNvSpPr>
            <p:nvPr/>
          </p:nvSpPr>
          <p:spPr bwMode="auto">
            <a:xfrm>
              <a:off x="11348332" y="1675079"/>
              <a:ext cx="2734" cy="2734"/>
            </a:xfrm>
            <a:prstGeom prst="rect">
              <a:avLst/>
            </a:prstGeom>
            <a:solidFill>
              <a:srgbClr val="EEE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32"/>
            <p:cNvSpPr>
              <a:spLocks noChangeArrowheads="1"/>
            </p:cNvSpPr>
            <p:nvPr/>
          </p:nvSpPr>
          <p:spPr bwMode="auto">
            <a:xfrm>
              <a:off x="11348332" y="1675079"/>
              <a:ext cx="2734" cy="2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 33"/>
            <p:cNvSpPr>
              <a:spLocks noChangeArrowheads="1"/>
            </p:cNvSpPr>
            <p:nvPr/>
          </p:nvSpPr>
          <p:spPr bwMode="auto">
            <a:xfrm>
              <a:off x="11348332" y="1675079"/>
              <a:ext cx="2734" cy="2734"/>
            </a:xfrm>
            <a:prstGeom prst="rect">
              <a:avLst/>
            </a:prstGeom>
            <a:solidFill>
              <a:srgbClr val="FC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11348332" y="1675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35"/>
            <p:cNvSpPr>
              <a:spLocks noEditPoints="1"/>
            </p:cNvSpPr>
            <p:nvPr/>
          </p:nvSpPr>
          <p:spPr bwMode="auto">
            <a:xfrm>
              <a:off x="11006578" y="1718823"/>
              <a:ext cx="341753" cy="1044398"/>
            </a:xfrm>
            <a:custGeom>
              <a:avLst/>
              <a:gdLst>
                <a:gd name="T0" fmla="*/ 0 w 53"/>
                <a:gd name="T1" fmla="*/ 161 h 161"/>
                <a:gd name="T2" fmla="*/ 0 w 53"/>
                <a:gd name="T3" fmla="*/ 161 h 161"/>
                <a:gd name="T4" fmla="*/ 0 w 53"/>
                <a:gd name="T5" fmla="*/ 161 h 161"/>
                <a:gd name="T6" fmla="*/ 0 w 53"/>
                <a:gd name="T7" fmla="*/ 160 h 161"/>
                <a:gd name="T8" fmla="*/ 0 w 53"/>
                <a:gd name="T9" fmla="*/ 160 h 161"/>
                <a:gd name="T10" fmla="*/ 0 w 53"/>
                <a:gd name="T11" fmla="*/ 160 h 161"/>
                <a:gd name="T12" fmla="*/ 0 w 53"/>
                <a:gd name="T13" fmla="*/ 160 h 161"/>
                <a:gd name="T14" fmla="*/ 0 w 53"/>
                <a:gd name="T15" fmla="*/ 160 h 161"/>
                <a:gd name="T16" fmla="*/ 0 w 53"/>
                <a:gd name="T17" fmla="*/ 160 h 161"/>
                <a:gd name="T18" fmla="*/ 0 w 53"/>
                <a:gd name="T19" fmla="*/ 160 h 161"/>
                <a:gd name="T20" fmla="*/ 0 w 53"/>
                <a:gd name="T21" fmla="*/ 160 h 161"/>
                <a:gd name="T22" fmla="*/ 0 w 53"/>
                <a:gd name="T23" fmla="*/ 160 h 161"/>
                <a:gd name="T24" fmla="*/ 0 w 53"/>
                <a:gd name="T25" fmla="*/ 160 h 161"/>
                <a:gd name="T26" fmla="*/ 0 w 53"/>
                <a:gd name="T27" fmla="*/ 160 h 161"/>
                <a:gd name="T28" fmla="*/ 0 w 53"/>
                <a:gd name="T29" fmla="*/ 160 h 161"/>
                <a:gd name="T30" fmla="*/ 1 w 53"/>
                <a:gd name="T31" fmla="*/ 159 h 161"/>
                <a:gd name="T32" fmla="*/ 1 w 53"/>
                <a:gd name="T33" fmla="*/ 159 h 161"/>
                <a:gd name="T34" fmla="*/ 1 w 53"/>
                <a:gd name="T35" fmla="*/ 159 h 161"/>
                <a:gd name="T36" fmla="*/ 7 w 53"/>
                <a:gd name="T37" fmla="*/ 150 h 161"/>
                <a:gd name="T38" fmla="*/ 7 w 53"/>
                <a:gd name="T39" fmla="*/ 150 h 161"/>
                <a:gd name="T40" fmla="*/ 7 w 53"/>
                <a:gd name="T41" fmla="*/ 150 h 161"/>
                <a:gd name="T42" fmla="*/ 7 w 53"/>
                <a:gd name="T43" fmla="*/ 149 h 161"/>
                <a:gd name="T44" fmla="*/ 7 w 53"/>
                <a:gd name="T45" fmla="*/ 149 h 161"/>
                <a:gd name="T46" fmla="*/ 7 w 53"/>
                <a:gd name="T47" fmla="*/ 149 h 161"/>
                <a:gd name="T48" fmla="*/ 8 w 53"/>
                <a:gd name="T49" fmla="*/ 149 h 161"/>
                <a:gd name="T50" fmla="*/ 8 w 53"/>
                <a:gd name="T51" fmla="*/ 149 h 161"/>
                <a:gd name="T52" fmla="*/ 8 w 53"/>
                <a:gd name="T53" fmla="*/ 149 h 161"/>
                <a:gd name="T54" fmla="*/ 8 w 53"/>
                <a:gd name="T55" fmla="*/ 149 h 161"/>
                <a:gd name="T56" fmla="*/ 8 w 53"/>
                <a:gd name="T57" fmla="*/ 149 h 161"/>
                <a:gd name="T58" fmla="*/ 8 w 53"/>
                <a:gd name="T59" fmla="*/ 149 h 161"/>
                <a:gd name="T60" fmla="*/ 8 w 53"/>
                <a:gd name="T61" fmla="*/ 149 h 161"/>
                <a:gd name="T62" fmla="*/ 8 w 53"/>
                <a:gd name="T63" fmla="*/ 149 h 161"/>
                <a:gd name="T64" fmla="*/ 8 w 53"/>
                <a:gd name="T65" fmla="*/ 149 h 161"/>
                <a:gd name="T66" fmla="*/ 8 w 53"/>
                <a:gd name="T67" fmla="*/ 148 h 161"/>
                <a:gd name="T68" fmla="*/ 8 w 53"/>
                <a:gd name="T69" fmla="*/ 148 h 161"/>
                <a:gd name="T70" fmla="*/ 8 w 53"/>
                <a:gd name="T71" fmla="*/ 148 h 161"/>
                <a:gd name="T72" fmla="*/ 53 w 53"/>
                <a:gd name="T73" fmla="*/ 0 h 161"/>
                <a:gd name="T74" fmla="*/ 8 w 53"/>
                <a:gd name="T75" fmla="*/ 148 h 161"/>
                <a:gd name="T76" fmla="*/ 53 w 53"/>
                <a:gd name="T7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3" h="161">
                  <a:moveTo>
                    <a:pt x="0" y="161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moveTo>
                    <a:pt x="0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moveTo>
                    <a:pt x="0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moveTo>
                    <a:pt x="0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moveTo>
                    <a:pt x="0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moveTo>
                    <a:pt x="1" y="159"/>
                  </a:moveTo>
                  <a:cubicBezTo>
                    <a:pt x="1" y="159"/>
                    <a:pt x="1" y="159"/>
                    <a:pt x="1" y="159"/>
                  </a:cubicBezTo>
                  <a:cubicBezTo>
                    <a:pt x="1" y="159"/>
                    <a:pt x="1" y="159"/>
                    <a:pt x="1" y="159"/>
                  </a:cubicBezTo>
                  <a:moveTo>
                    <a:pt x="7" y="150"/>
                  </a:move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moveTo>
                    <a:pt x="7" y="149"/>
                  </a:moveTo>
                  <a:cubicBezTo>
                    <a:pt x="7" y="149"/>
                    <a:pt x="7" y="149"/>
                    <a:pt x="7" y="149"/>
                  </a:cubicBezTo>
                  <a:cubicBezTo>
                    <a:pt x="7" y="149"/>
                    <a:pt x="7" y="149"/>
                    <a:pt x="7" y="149"/>
                  </a:cubicBezTo>
                  <a:moveTo>
                    <a:pt x="8" y="149"/>
                  </a:moveTo>
                  <a:cubicBezTo>
                    <a:pt x="8" y="149"/>
                    <a:pt x="8" y="149"/>
                    <a:pt x="8" y="149"/>
                  </a:cubicBezTo>
                  <a:cubicBezTo>
                    <a:pt x="8" y="149"/>
                    <a:pt x="8" y="149"/>
                    <a:pt x="8" y="149"/>
                  </a:cubicBezTo>
                  <a:moveTo>
                    <a:pt x="8" y="149"/>
                  </a:moveTo>
                  <a:cubicBezTo>
                    <a:pt x="8" y="149"/>
                    <a:pt x="8" y="149"/>
                    <a:pt x="8" y="149"/>
                  </a:cubicBezTo>
                  <a:cubicBezTo>
                    <a:pt x="8" y="149"/>
                    <a:pt x="8" y="149"/>
                    <a:pt x="8" y="149"/>
                  </a:cubicBezTo>
                  <a:moveTo>
                    <a:pt x="8" y="149"/>
                  </a:moveTo>
                  <a:cubicBezTo>
                    <a:pt x="8" y="149"/>
                    <a:pt x="8" y="149"/>
                    <a:pt x="8" y="149"/>
                  </a:cubicBezTo>
                  <a:cubicBezTo>
                    <a:pt x="8" y="149"/>
                    <a:pt x="8" y="149"/>
                    <a:pt x="8" y="149"/>
                  </a:cubicBezTo>
                  <a:moveTo>
                    <a:pt x="8" y="148"/>
                  </a:moveTo>
                  <a:cubicBezTo>
                    <a:pt x="8" y="148"/>
                    <a:pt x="8" y="148"/>
                    <a:pt x="8" y="148"/>
                  </a:cubicBezTo>
                  <a:cubicBezTo>
                    <a:pt x="8" y="148"/>
                    <a:pt x="8" y="148"/>
                    <a:pt x="8" y="148"/>
                  </a:cubicBezTo>
                  <a:moveTo>
                    <a:pt x="53" y="0"/>
                  </a:moveTo>
                  <a:cubicBezTo>
                    <a:pt x="52" y="21"/>
                    <a:pt x="46" y="89"/>
                    <a:pt x="8" y="148"/>
                  </a:cubicBezTo>
                  <a:cubicBezTo>
                    <a:pt x="46" y="89"/>
                    <a:pt x="52" y="21"/>
                    <a:pt x="53" y="0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10350412" y="1694217"/>
              <a:ext cx="997920" cy="1541991"/>
            </a:xfrm>
            <a:custGeom>
              <a:avLst/>
              <a:gdLst>
                <a:gd name="T0" fmla="*/ 154 w 154"/>
                <a:gd name="T1" fmla="*/ 9 h 238"/>
                <a:gd name="T2" fmla="*/ 154 w 154"/>
                <a:gd name="T3" fmla="*/ 9 h 238"/>
                <a:gd name="T4" fmla="*/ 152 w 154"/>
                <a:gd name="T5" fmla="*/ 27 h 238"/>
                <a:gd name="T6" fmla="*/ 152 w 154"/>
                <a:gd name="T7" fmla="*/ 27 h 238"/>
                <a:gd name="T8" fmla="*/ 152 w 154"/>
                <a:gd name="T9" fmla="*/ 27 h 238"/>
                <a:gd name="T10" fmla="*/ 152 w 154"/>
                <a:gd name="T11" fmla="*/ 28 h 238"/>
                <a:gd name="T12" fmla="*/ 143 w 154"/>
                <a:gd name="T13" fmla="*/ 74 h 238"/>
                <a:gd name="T14" fmla="*/ 143 w 154"/>
                <a:gd name="T15" fmla="*/ 74 h 238"/>
                <a:gd name="T16" fmla="*/ 143 w 154"/>
                <a:gd name="T17" fmla="*/ 74 h 238"/>
                <a:gd name="T18" fmla="*/ 143 w 154"/>
                <a:gd name="T19" fmla="*/ 75 h 238"/>
                <a:gd name="T20" fmla="*/ 95 w 154"/>
                <a:gd name="T21" fmla="*/ 77 h 238"/>
                <a:gd name="T22" fmla="*/ 106 w 154"/>
                <a:gd name="T23" fmla="*/ 98 h 238"/>
                <a:gd name="T24" fmla="*/ 101 w 154"/>
                <a:gd name="T25" fmla="*/ 114 h 238"/>
                <a:gd name="T26" fmla="*/ 101 w 154"/>
                <a:gd name="T27" fmla="*/ 114 h 238"/>
                <a:gd name="T28" fmla="*/ 80 w 154"/>
                <a:gd name="T29" fmla="*/ 125 h 238"/>
                <a:gd name="T30" fmla="*/ 80 w 154"/>
                <a:gd name="T31" fmla="*/ 125 h 238"/>
                <a:gd name="T32" fmla="*/ 65 w 154"/>
                <a:gd name="T33" fmla="*/ 120 h 238"/>
                <a:gd name="T34" fmla="*/ 65 w 154"/>
                <a:gd name="T35" fmla="*/ 120 h 238"/>
                <a:gd name="T36" fmla="*/ 30 w 154"/>
                <a:gd name="T37" fmla="*/ 167 h 238"/>
                <a:gd name="T38" fmla="*/ 30 w 154"/>
                <a:gd name="T39" fmla="*/ 167 h 238"/>
                <a:gd name="T40" fmla="*/ 30 w 154"/>
                <a:gd name="T41" fmla="*/ 167 h 238"/>
                <a:gd name="T42" fmla="*/ 30 w 154"/>
                <a:gd name="T43" fmla="*/ 167 h 238"/>
                <a:gd name="T44" fmla="*/ 30 w 154"/>
                <a:gd name="T45" fmla="*/ 167 h 238"/>
                <a:gd name="T46" fmla="*/ 30 w 154"/>
                <a:gd name="T47" fmla="*/ 167 h 238"/>
                <a:gd name="T48" fmla="*/ 30 w 154"/>
                <a:gd name="T49" fmla="*/ 167 h 238"/>
                <a:gd name="T50" fmla="*/ 30 w 154"/>
                <a:gd name="T51" fmla="*/ 167 h 238"/>
                <a:gd name="T52" fmla="*/ 30 w 154"/>
                <a:gd name="T53" fmla="*/ 167 h 238"/>
                <a:gd name="T54" fmla="*/ 30 w 154"/>
                <a:gd name="T55" fmla="*/ 167 h 238"/>
                <a:gd name="T56" fmla="*/ 30 w 154"/>
                <a:gd name="T57" fmla="*/ 167 h 238"/>
                <a:gd name="T58" fmla="*/ 30 w 154"/>
                <a:gd name="T59" fmla="*/ 167 h 238"/>
                <a:gd name="T60" fmla="*/ 30 w 154"/>
                <a:gd name="T61" fmla="*/ 167 h 238"/>
                <a:gd name="T62" fmla="*/ 30 w 154"/>
                <a:gd name="T63" fmla="*/ 167 h 238"/>
                <a:gd name="T64" fmla="*/ 20 w 154"/>
                <a:gd name="T65" fmla="*/ 189 h 238"/>
                <a:gd name="T66" fmla="*/ 20 w 154"/>
                <a:gd name="T67" fmla="*/ 189 h 238"/>
                <a:gd name="T68" fmla="*/ 20 w 154"/>
                <a:gd name="T69" fmla="*/ 190 h 238"/>
                <a:gd name="T70" fmla="*/ 9 w 154"/>
                <a:gd name="T71" fmla="*/ 206 h 238"/>
                <a:gd name="T72" fmla="*/ 9 w 154"/>
                <a:gd name="T73" fmla="*/ 206 h 238"/>
                <a:gd name="T74" fmla="*/ 9 w 154"/>
                <a:gd name="T75" fmla="*/ 206 h 238"/>
                <a:gd name="T76" fmla="*/ 25 w 154"/>
                <a:gd name="T77" fmla="*/ 238 h 238"/>
                <a:gd name="T78" fmla="*/ 64 w 154"/>
                <a:gd name="T79" fmla="*/ 208 h 238"/>
                <a:gd name="T80" fmla="*/ 101 w 154"/>
                <a:gd name="T81" fmla="*/ 165 h 238"/>
                <a:gd name="T82" fmla="*/ 101 w 154"/>
                <a:gd name="T83" fmla="*/ 164 h 238"/>
                <a:gd name="T84" fmla="*/ 101 w 154"/>
                <a:gd name="T85" fmla="*/ 164 h 238"/>
                <a:gd name="T86" fmla="*/ 101 w 154"/>
                <a:gd name="T87" fmla="*/ 164 h 238"/>
                <a:gd name="T88" fmla="*/ 101 w 154"/>
                <a:gd name="T89" fmla="*/ 164 h 238"/>
                <a:gd name="T90" fmla="*/ 102 w 154"/>
                <a:gd name="T91" fmla="*/ 163 h 238"/>
                <a:gd name="T92" fmla="*/ 108 w 154"/>
                <a:gd name="T93" fmla="*/ 154 h 238"/>
                <a:gd name="T94" fmla="*/ 108 w 154"/>
                <a:gd name="T95" fmla="*/ 153 h 238"/>
                <a:gd name="T96" fmla="*/ 109 w 154"/>
                <a:gd name="T97" fmla="*/ 153 h 238"/>
                <a:gd name="T98" fmla="*/ 109 w 154"/>
                <a:gd name="T99" fmla="*/ 153 h 238"/>
                <a:gd name="T100" fmla="*/ 109 w 154"/>
                <a:gd name="T101" fmla="*/ 153 h 238"/>
                <a:gd name="T102" fmla="*/ 109 w 154"/>
                <a:gd name="T103" fmla="*/ 152 h 238"/>
                <a:gd name="T104" fmla="*/ 109 w 154"/>
                <a:gd name="T105" fmla="*/ 152 h 238"/>
                <a:gd name="T106" fmla="*/ 154 w 154"/>
                <a:gd name="T10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" h="238">
                  <a:moveTo>
                    <a:pt x="154" y="0"/>
                  </a:moveTo>
                  <a:cubicBezTo>
                    <a:pt x="154" y="2"/>
                    <a:pt x="154" y="5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ubicBezTo>
                    <a:pt x="153" y="14"/>
                    <a:pt x="153" y="20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8"/>
                    <a:pt x="152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0" y="40"/>
                    <a:pt x="148" y="56"/>
                    <a:pt x="143" y="74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3" y="74"/>
                    <a:pt x="143" y="74"/>
                    <a:pt x="143" y="75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95" y="77"/>
                    <a:pt x="95" y="77"/>
                    <a:pt x="95" y="77"/>
                  </a:cubicBezTo>
                  <a:cubicBezTo>
                    <a:pt x="102" y="82"/>
                    <a:pt x="106" y="90"/>
                    <a:pt x="106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104"/>
                    <a:pt x="105" y="109"/>
                    <a:pt x="101" y="114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96" y="121"/>
                    <a:pt x="88" y="125"/>
                    <a:pt x="80" y="125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75" y="125"/>
                    <a:pt x="69" y="123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1" y="169"/>
                    <a:pt x="27" y="177"/>
                    <a:pt x="20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20" y="189"/>
                    <a:pt x="20" y="190"/>
                    <a:pt x="20" y="190"/>
                  </a:cubicBezTo>
                  <a:cubicBezTo>
                    <a:pt x="20" y="190"/>
                    <a:pt x="20" y="190"/>
                    <a:pt x="20" y="190"/>
                  </a:cubicBezTo>
                  <a:cubicBezTo>
                    <a:pt x="17" y="195"/>
                    <a:pt x="13" y="200"/>
                    <a:pt x="9" y="206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6" y="210"/>
                    <a:pt x="3" y="215"/>
                    <a:pt x="0" y="219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6" y="237"/>
                    <a:pt x="28" y="236"/>
                    <a:pt x="29" y="235"/>
                  </a:cubicBezTo>
                  <a:cubicBezTo>
                    <a:pt x="41" y="228"/>
                    <a:pt x="52" y="219"/>
                    <a:pt x="64" y="208"/>
                  </a:cubicBezTo>
                  <a:cubicBezTo>
                    <a:pt x="75" y="197"/>
                    <a:pt x="87" y="183"/>
                    <a:pt x="101" y="165"/>
                  </a:cubicBezTo>
                  <a:cubicBezTo>
                    <a:pt x="101" y="165"/>
                    <a:pt x="101" y="165"/>
                    <a:pt x="101" y="165"/>
                  </a:cubicBezTo>
                  <a:cubicBezTo>
                    <a:pt x="101" y="165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3"/>
                    <a:pt x="101" y="163"/>
                    <a:pt x="102" y="163"/>
                  </a:cubicBezTo>
                  <a:cubicBezTo>
                    <a:pt x="102" y="163"/>
                    <a:pt x="102" y="163"/>
                    <a:pt x="102" y="163"/>
                  </a:cubicBezTo>
                  <a:cubicBezTo>
                    <a:pt x="104" y="160"/>
                    <a:pt x="106" y="157"/>
                    <a:pt x="108" y="154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08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47" y="93"/>
                    <a:pt x="153" y="25"/>
                    <a:pt x="154" y="4"/>
                  </a:cubicBezTo>
                  <a:cubicBezTo>
                    <a:pt x="154" y="2"/>
                    <a:pt x="154" y="1"/>
                    <a:pt x="154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37"/>
            <p:cNvSpPr>
              <a:spLocks noEditPoints="1"/>
            </p:cNvSpPr>
            <p:nvPr/>
          </p:nvSpPr>
          <p:spPr bwMode="auto">
            <a:xfrm>
              <a:off x="11277247" y="1751632"/>
              <a:ext cx="71085" cy="426508"/>
            </a:xfrm>
            <a:custGeom>
              <a:avLst/>
              <a:gdLst>
                <a:gd name="T0" fmla="*/ 0 w 11"/>
                <a:gd name="T1" fmla="*/ 65 h 66"/>
                <a:gd name="T2" fmla="*/ 0 w 11"/>
                <a:gd name="T3" fmla="*/ 66 h 66"/>
                <a:gd name="T4" fmla="*/ 0 w 11"/>
                <a:gd name="T5" fmla="*/ 66 h 66"/>
                <a:gd name="T6" fmla="*/ 0 w 11"/>
                <a:gd name="T7" fmla="*/ 65 h 66"/>
                <a:gd name="T8" fmla="*/ 0 w 11"/>
                <a:gd name="T9" fmla="*/ 65 h 66"/>
                <a:gd name="T10" fmla="*/ 0 w 11"/>
                <a:gd name="T11" fmla="*/ 65 h 66"/>
                <a:gd name="T12" fmla="*/ 0 w 11"/>
                <a:gd name="T13" fmla="*/ 65 h 66"/>
                <a:gd name="T14" fmla="*/ 0 w 11"/>
                <a:gd name="T15" fmla="*/ 65 h 66"/>
                <a:gd name="T16" fmla="*/ 0 w 11"/>
                <a:gd name="T17" fmla="*/ 65 h 66"/>
                <a:gd name="T18" fmla="*/ 0 w 11"/>
                <a:gd name="T19" fmla="*/ 65 h 66"/>
                <a:gd name="T20" fmla="*/ 9 w 11"/>
                <a:gd name="T21" fmla="*/ 19 h 66"/>
                <a:gd name="T22" fmla="*/ 9 w 11"/>
                <a:gd name="T23" fmla="*/ 19 h 66"/>
                <a:gd name="T24" fmla="*/ 9 w 11"/>
                <a:gd name="T25" fmla="*/ 19 h 66"/>
                <a:gd name="T26" fmla="*/ 9 w 11"/>
                <a:gd name="T27" fmla="*/ 18 h 66"/>
                <a:gd name="T28" fmla="*/ 9 w 11"/>
                <a:gd name="T29" fmla="*/ 18 h 66"/>
                <a:gd name="T30" fmla="*/ 9 w 11"/>
                <a:gd name="T31" fmla="*/ 18 h 66"/>
                <a:gd name="T32" fmla="*/ 9 w 11"/>
                <a:gd name="T33" fmla="*/ 18 h 66"/>
                <a:gd name="T34" fmla="*/ 9 w 11"/>
                <a:gd name="T35" fmla="*/ 18 h 66"/>
                <a:gd name="T36" fmla="*/ 9 w 11"/>
                <a:gd name="T37" fmla="*/ 18 h 66"/>
                <a:gd name="T38" fmla="*/ 9 w 11"/>
                <a:gd name="T39" fmla="*/ 18 h 66"/>
                <a:gd name="T40" fmla="*/ 9 w 11"/>
                <a:gd name="T41" fmla="*/ 18 h 66"/>
                <a:gd name="T42" fmla="*/ 9 w 11"/>
                <a:gd name="T43" fmla="*/ 18 h 66"/>
                <a:gd name="T44" fmla="*/ 11 w 11"/>
                <a:gd name="T45" fmla="*/ 0 h 66"/>
                <a:gd name="T46" fmla="*/ 9 w 11"/>
                <a:gd name="T47" fmla="*/ 18 h 66"/>
                <a:gd name="T48" fmla="*/ 11 w 11"/>
                <a:gd name="T49" fmla="*/ 0 h 66"/>
                <a:gd name="T50" fmla="*/ 11 w 11"/>
                <a:gd name="T51" fmla="*/ 0 h 66"/>
                <a:gd name="T52" fmla="*/ 11 w 11"/>
                <a:gd name="T53" fmla="*/ 0 h 66"/>
                <a:gd name="T54" fmla="*/ 11 w 11"/>
                <a:gd name="T5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" h="66">
                  <a:moveTo>
                    <a:pt x="0" y="65"/>
                  </a:moveTo>
                  <a:cubicBezTo>
                    <a:pt x="0" y="65"/>
                    <a:pt x="0" y="65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5"/>
                    <a:pt x="0" y="65"/>
                    <a:pt x="0" y="65"/>
                  </a:cubicBezTo>
                  <a:moveTo>
                    <a:pt x="0" y="6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moveTo>
                    <a:pt x="0" y="6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moveTo>
                    <a:pt x="9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moveTo>
                    <a:pt x="11" y="0"/>
                  </a:moveTo>
                  <a:cubicBezTo>
                    <a:pt x="10" y="5"/>
                    <a:pt x="10" y="11"/>
                    <a:pt x="9" y="18"/>
                  </a:cubicBezTo>
                  <a:cubicBezTo>
                    <a:pt x="10" y="11"/>
                    <a:pt x="10" y="5"/>
                    <a:pt x="1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F1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38"/>
            <p:cNvSpPr>
              <a:spLocks noEditPoints="1"/>
            </p:cNvSpPr>
            <p:nvPr/>
          </p:nvSpPr>
          <p:spPr bwMode="auto">
            <a:xfrm>
              <a:off x="10410560" y="2776892"/>
              <a:ext cx="133967" cy="251531"/>
            </a:xfrm>
            <a:custGeom>
              <a:avLst/>
              <a:gdLst>
                <a:gd name="T0" fmla="*/ 0 w 21"/>
                <a:gd name="T1" fmla="*/ 39 h 39"/>
                <a:gd name="T2" fmla="*/ 0 w 21"/>
                <a:gd name="T3" fmla="*/ 39 h 39"/>
                <a:gd name="T4" fmla="*/ 0 w 21"/>
                <a:gd name="T5" fmla="*/ 39 h 39"/>
                <a:gd name="T6" fmla="*/ 0 w 21"/>
                <a:gd name="T7" fmla="*/ 39 h 39"/>
                <a:gd name="T8" fmla="*/ 0 w 21"/>
                <a:gd name="T9" fmla="*/ 39 h 39"/>
                <a:gd name="T10" fmla="*/ 0 w 21"/>
                <a:gd name="T11" fmla="*/ 39 h 39"/>
                <a:gd name="T12" fmla="*/ 11 w 21"/>
                <a:gd name="T13" fmla="*/ 23 h 39"/>
                <a:gd name="T14" fmla="*/ 0 w 21"/>
                <a:gd name="T15" fmla="*/ 39 h 39"/>
                <a:gd name="T16" fmla="*/ 11 w 21"/>
                <a:gd name="T17" fmla="*/ 23 h 39"/>
                <a:gd name="T18" fmla="*/ 11 w 21"/>
                <a:gd name="T19" fmla="*/ 22 h 39"/>
                <a:gd name="T20" fmla="*/ 11 w 21"/>
                <a:gd name="T21" fmla="*/ 23 h 39"/>
                <a:gd name="T22" fmla="*/ 11 w 21"/>
                <a:gd name="T23" fmla="*/ 22 h 39"/>
                <a:gd name="T24" fmla="*/ 11 w 21"/>
                <a:gd name="T25" fmla="*/ 22 h 39"/>
                <a:gd name="T26" fmla="*/ 11 w 21"/>
                <a:gd name="T27" fmla="*/ 22 h 39"/>
                <a:gd name="T28" fmla="*/ 11 w 21"/>
                <a:gd name="T29" fmla="*/ 22 h 39"/>
                <a:gd name="T30" fmla="*/ 11 w 21"/>
                <a:gd name="T31" fmla="*/ 22 h 39"/>
                <a:gd name="T32" fmla="*/ 11 w 21"/>
                <a:gd name="T33" fmla="*/ 22 h 39"/>
                <a:gd name="T34" fmla="*/ 11 w 21"/>
                <a:gd name="T35" fmla="*/ 22 h 39"/>
                <a:gd name="T36" fmla="*/ 21 w 21"/>
                <a:gd name="T37" fmla="*/ 0 h 39"/>
                <a:gd name="T38" fmla="*/ 21 w 21"/>
                <a:gd name="T39" fmla="*/ 0 h 39"/>
                <a:gd name="T40" fmla="*/ 21 w 21"/>
                <a:gd name="T41" fmla="*/ 0 h 39"/>
                <a:gd name="T42" fmla="*/ 21 w 21"/>
                <a:gd name="T43" fmla="*/ 0 h 39"/>
                <a:gd name="T44" fmla="*/ 21 w 21"/>
                <a:gd name="T45" fmla="*/ 0 h 39"/>
                <a:gd name="T46" fmla="*/ 21 w 21"/>
                <a:gd name="T47" fmla="*/ 0 h 39"/>
                <a:gd name="T48" fmla="*/ 21 w 21"/>
                <a:gd name="T49" fmla="*/ 0 h 39"/>
                <a:gd name="T50" fmla="*/ 21 w 21"/>
                <a:gd name="T51" fmla="*/ 0 h 39"/>
                <a:gd name="T52" fmla="*/ 21 w 21"/>
                <a:gd name="T53" fmla="*/ 0 h 39"/>
                <a:gd name="T54" fmla="*/ 21 w 21"/>
                <a:gd name="T55" fmla="*/ 0 h 39"/>
                <a:gd name="T56" fmla="*/ 21 w 21"/>
                <a:gd name="T57" fmla="*/ 0 h 39"/>
                <a:gd name="T58" fmla="*/ 21 w 21"/>
                <a:gd name="T59" fmla="*/ 0 h 39"/>
                <a:gd name="T60" fmla="*/ 21 w 21"/>
                <a:gd name="T61" fmla="*/ 0 h 39"/>
                <a:gd name="T62" fmla="*/ 21 w 21"/>
                <a:gd name="T63" fmla="*/ 0 h 39"/>
                <a:gd name="T64" fmla="*/ 21 w 21"/>
                <a:gd name="T65" fmla="*/ 0 h 39"/>
                <a:gd name="T66" fmla="*/ 21 w 21"/>
                <a:gd name="T67" fmla="*/ 0 h 39"/>
                <a:gd name="T68" fmla="*/ 21 w 21"/>
                <a:gd name="T69" fmla="*/ 0 h 39"/>
                <a:gd name="T70" fmla="*/ 21 w 21"/>
                <a:gd name="T71" fmla="*/ 0 h 39"/>
                <a:gd name="T72" fmla="*/ 21 w 21"/>
                <a:gd name="T73" fmla="*/ 0 h 39"/>
                <a:gd name="T74" fmla="*/ 21 w 21"/>
                <a:gd name="T75" fmla="*/ 0 h 39"/>
                <a:gd name="T76" fmla="*/ 21 w 21"/>
                <a:gd name="T77" fmla="*/ 0 h 39"/>
                <a:gd name="T78" fmla="*/ 21 w 21"/>
                <a:gd name="T79" fmla="*/ 0 h 39"/>
                <a:gd name="T80" fmla="*/ 21 w 21"/>
                <a:gd name="T81" fmla="*/ 0 h 39"/>
                <a:gd name="T82" fmla="*/ 21 w 21"/>
                <a:gd name="T83" fmla="*/ 0 h 39"/>
                <a:gd name="T84" fmla="*/ 21 w 21"/>
                <a:gd name="T85" fmla="*/ 0 h 39"/>
                <a:gd name="T86" fmla="*/ 21 w 21"/>
                <a:gd name="T87" fmla="*/ 0 h 39"/>
                <a:gd name="T88" fmla="*/ 21 w 21"/>
                <a:gd name="T89" fmla="*/ 0 h 39"/>
                <a:gd name="T90" fmla="*/ 21 w 21"/>
                <a:gd name="T91" fmla="*/ 0 h 39"/>
                <a:gd name="T92" fmla="*/ 21 w 21"/>
                <a:gd name="T93" fmla="*/ 0 h 39"/>
                <a:gd name="T94" fmla="*/ 21 w 21"/>
                <a:gd name="T95" fmla="*/ 0 h 39"/>
                <a:gd name="T96" fmla="*/ 21 w 21"/>
                <a:gd name="T97" fmla="*/ 0 h 39"/>
                <a:gd name="T98" fmla="*/ 21 w 21"/>
                <a:gd name="T99" fmla="*/ 0 h 39"/>
                <a:gd name="T100" fmla="*/ 21 w 21"/>
                <a:gd name="T101" fmla="*/ 0 h 39"/>
                <a:gd name="T102" fmla="*/ 21 w 21"/>
                <a:gd name="T103" fmla="*/ 0 h 39"/>
                <a:gd name="T104" fmla="*/ 21 w 21"/>
                <a:gd name="T105" fmla="*/ 0 h 39"/>
                <a:gd name="T106" fmla="*/ 21 w 21"/>
                <a:gd name="T107" fmla="*/ 0 h 39"/>
                <a:gd name="T108" fmla="*/ 21 w 21"/>
                <a:gd name="T109" fmla="*/ 0 h 39"/>
                <a:gd name="T110" fmla="*/ 21 w 21"/>
                <a:gd name="T111" fmla="*/ 0 h 39"/>
                <a:gd name="T112" fmla="*/ 21 w 21"/>
                <a:gd name="T1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" h="39"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11" y="23"/>
                  </a:moveTo>
                  <a:cubicBezTo>
                    <a:pt x="8" y="28"/>
                    <a:pt x="4" y="33"/>
                    <a:pt x="0" y="39"/>
                  </a:cubicBezTo>
                  <a:cubicBezTo>
                    <a:pt x="4" y="33"/>
                    <a:pt x="8" y="28"/>
                    <a:pt x="11" y="23"/>
                  </a:cubicBezTo>
                  <a:moveTo>
                    <a:pt x="11" y="22"/>
                  </a:moveTo>
                  <a:cubicBezTo>
                    <a:pt x="11" y="22"/>
                    <a:pt x="11" y="23"/>
                    <a:pt x="11" y="23"/>
                  </a:cubicBezTo>
                  <a:cubicBezTo>
                    <a:pt x="11" y="23"/>
                    <a:pt x="11" y="22"/>
                    <a:pt x="11" y="22"/>
                  </a:cubicBezTo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005F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39"/>
            <p:cNvSpPr>
              <a:spLocks/>
            </p:cNvSpPr>
            <p:nvPr/>
          </p:nvSpPr>
          <p:spPr bwMode="auto">
            <a:xfrm>
              <a:off x="10421497" y="3279953"/>
              <a:ext cx="820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40"/>
            <p:cNvSpPr>
              <a:spLocks/>
            </p:cNvSpPr>
            <p:nvPr/>
          </p:nvSpPr>
          <p:spPr bwMode="auto">
            <a:xfrm>
              <a:off x="10421497" y="3260815"/>
              <a:ext cx="46478" cy="19138"/>
            </a:xfrm>
            <a:custGeom>
              <a:avLst/>
              <a:gdLst>
                <a:gd name="T0" fmla="*/ 7 w 7"/>
                <a:gd name="T1" fmla="*/ 0 h 3"/>
                <a:gd name="T2" fmla="*/ 0 w 7"/>
                <a:gd name="T3" fmla="*/ 3 h 3"/>
                <a:gd name="T4" fmla="*/ 0 w 7"/>
                <a:gd name="T5" fmla="*/ 3 h 3"/>
                <a:gd name="T6" fmla="*/ 1 w 7"/>
                <a:gd name="T7" fmla="*/ 3 h 3"/>
                <a:gd name="T8" fmla="*/ 7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0"/>
                  </a:moveTo>
                  <a:cubicBezTo>
                    <a:pt x="5" y="1"/>
                    <a:pt x="2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2"/>
                    <a:pt x="5" y="1"/>
                    <a:pt x="7" y="0"/>
                  </a:cubicBezTo>
                </a:path>
              </a:pathLst>
            </a:custGeom>
            <a:solidFill>
              <a:srgbClr val="006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41"/>
            <p:cNvSpPr>
              <a:spLocks/>
            </p:cNvSpPr>
            <p:nvPr/>
          </p:nvSpPr>
          <p:spPr bwMode="auto">
            <a:xfrm>
              <a:off x="10506251" y="3236209"/>
              <a:ext cx="8202" cy="546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42"/>
            <p:cNvSpPr>
              <a:spLocks/>
            </p:cNvSpPr>
            <p:nvPr/>
          </p:nvSpPr>
          <p:spPr bwMode="auto">
            <a:xfrm>
              <a:off x="10500783" y="3241677"/>
              <a:ext cx="5468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EE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43"/>
            <p:cNvSpPr>
              <a:spLocks/>
            </p:cNvSpPr>
            <p:nvPr/>
          </p:nvSpPr>
          <p:spPr bwMode="auto">
            <a:xfrm>
              <a:off x="10467975" y="3241677"/>
              <a:ext cx="32808" cy="19138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3 h 3"/>
                <a:gd name="T4" fmla="*/ 5 w 5"/>
                <a:gd name="T5" fmla="*/ 0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2" y="2"/>
                    <a:pt x="3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6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44"/>
            <p:cNvSpPr>
              <a:spLocks noEditPoints="1"/>
            </p:cNvSpPr>
            <p:nvPr/>
          </p:nvSpPr>
          <p:spPr bwMode="auto">
            <a:xfrm>
              <a:off x="11348332" y="1675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45"/>
            <p:cNvSpPr>
              <a:spLocks noEditPoints="1"/>
            </p:cNvSpPr>
            <p:nvPr/>
          </p:nvSpPr>
          <p:spPr bwMode="auto">
            <a:xfrm>
              <a:off x="11083131" y="1675079"/>
              <a:ext cx="265201" cy="503061"/>
            </a:xfrm>
            <a:custGeom>
              <a:avLst/>
              <a:gdLst>
                <a:gd name="T0" fmla="*/ 30 w 41"/>
                <a:gd name="T1" fmla="*/ 77 h 78"/>
                <a:gd name="T2" fmla="*/ 30 w 41"/>
                <a:gd name="T3" fmla="*/ 77 h 78"/>
                <a:gd name="T4" fmla="*/ 30 w 41"/>
                <a:gd name="T5" fmla="*/ 77 h 78"/>
                <a:gd name="T6" fmla="*/ 30 w 41"/>
                <a:gd name="T7" fmla="*/ 77 h 78"/>
                <a:gd name="T8" fmla="*/ 30 w 41"/>
                <a:gd name="T9" fmla="*/ 77 h 78"/>
                <a:gd name="T10" fmla="*/ 30 w 41"/>
                <a:gd name="T11" fmla="*/ 77 h 78"/>
                <a:gd name="T12" fmla="*/ 0 w 41"/>
                <a:gd name="T13" fmla="*/ 56 h 78"/>
                <a:gd name="T14" fmla="*/ 0 w 41"/>
                <a:gd name="T15" fmla="*/ 56 h 78"/>
                <a:gd name="T16" fmla="*/ 30 w 41"/>
                <a:gd name="T17" fmla="*/ 78 h 78"/>
                <a:gd name="T18" fmla="*/ 0 w 41"/>
                <a:gd name="T19" fmla="*/ 56 h 78"/>
                <a:gd name="T20" fmla="*/ 39 w 41"/>
                <a:gd name="T21" fmla="*/ 31 h 78"/>
                <a:gd name="T22" fmla="*/ 30 w 41"/>
                <a:gd name="T23" fmla="*/ 77 h 78"/>
                <a:gd name="T24" fmla="*/ 39 w 41"/>
                <a:gd name="T25" fmla="*/ 31 h 78"/>
                <a:gd name="T26" fmla="*/ 39 w 41"/>
                <a:gd name="T27" fmla="*/ 30 h 78"/>
                <a:gd name="T28" fmla="*/ 39 w 41"/>
                <a:gd name="T29" fmla="*/ 31 h 78"/>
                <a:gd name="T30" fmla="*/ 39 w 41"/>
                <a:gd name="T31" fmla="*/ 30 h 78"/>
                <a:gd name="T32" fmla="*/ 39 w 41"/>
                <a:gd name="T33" fmla="*/ 30 h 78"/>
                <a:gd name="T34" fmla="*/ 39 w 41"/>
                <a:gd name="T35" fmla="*/ 30 h 78"/>
                <a:gd name="T36" fmla="*/ 39 w 41"/>
                <a:gd name="T37" fmla="*/ 30 h 78"/>
                <a:gd name="T38" fmla="*/ 39 w 41"/>
                <a:gd name="T39" fmla="*/ 30 h 78"/>
                <a:gd name="T40" fmla="*/ 39 w 41"/>
                <a:gd name="T41" fmla="*/ 30 h 78"/>
                <a:gd name="T42" fmla="*/ 39 w 41"/>
                <a:gd name="T43" fmla="*/ 30 h 78"/>
                <a:gd name="T44" fmla="*/ 39 w 41"/>
                <a:gd name="T45" fmla="*/ 30 h 78"/>
                <a:gd name="T46" fmla="*/ 39 w 41"/>
                <a:gd name="T47" fmla="*/ 30 h 78"/>
                <a:gd name="T48" fmla="*/ 39 w 41"/>
                <a:gd name="T49" fmla="*/ 30 h 78"/>
                <a:gd name="T50" fmla="*/ 41 w 41"/>
                <a:gd name="T51" fmla="*/ 12 h 78"/>
                <a:gd name="T52" fmla="*/ 41 w 41"/>
                <a:gd name="T53" fmla="*/ 12 h 78"/>
                <a:gd name="T54" fmla="*/ 41 w 41"/>
                <a:gd name="T55" fmla="*/ 12 h 78"/>
                <a:gd name="T56" fmla="*/ 41 w 41"/>
                <a:gd name="T57" fmla="*/ 2 h 78"/>
                <a:gd name="T58" fmla="*/ 41 w 41"/>
                <a:gd name="T59" fmla="*/ 12 h 78"/>
                <a:gd name="T60" fmla="*/ 41 w 41"/>
                <a:gd name="T61" fmla="*/ 3 h 78"/>
                <a:gd name="T62" fmla="*/ 41 w 41"/>
                <a:gd name="T63" fmla="*/ 3 h 78"/>
                <a:gd name="T64" fmla="*/ 41 w 41"/>
                <a:gd name="T65" fmla="*/ 3 h 78"/>
                <a:gd name="T66" fmla="*/ 41 w 41"/>
                <a:gd name="T67" fmla="*/ 2 h 78"/>
                <a:gd name="T68" fmla="*/ 41 w 41"/>
                <a:gd name="T69" fmla="*/ 0 h 78"/>
                <a:gd name="T70" fmla="*/ 41 w 41"/>
                <a:gd name="T71" fmla="*/ 1 h 78"/>
                <a:gd name="T72" fmla="*/ 41 w 41"/>
                <a:gd name="T73" fmla="*/ 0 h 78"/>
                <a:gd name="T74" fmla="*/ 41 w 41"/>
                <a:gd name="T75" fmla="*/ 0 h 78"/>
                <a:gd name="T76" fmla="*/ 41 w 41"/>
                <a:gd name="T77" fmla="*/ 0 h 78"/>
                <a:gd name="T78" fmla="*/ 41 w 41"/>
                <a:gd name="T79" fmla="*/ 0 h 78"/>
                <a:gd name="T80" fmla="*/ 41 w 41"/>
                <a:gd name="T81" fmla="*/ 0 h 78"/>
                <a:gd name="T82" fmla="*/ 41 w 41"/>
                <a:gd name="T83" fmla="*/ 0 h 78"/>
                <a:gd name="T84" fmla="*/ 41 w 41"/>
                <a:gd name="T85" fmla="*/ 0 h 78"/>
                <a:gd name="T86" fmla="*/ 41 w 41"/>
                <a:gd name="T87" fmla="*/ 0 h 78"/>
                <a:gd name="T88" fmla="*/ 41 w 41"/>
                <a:gd name="T89" fmla="*/ 0 h 78"/>
                <a:gd name="T90" fmla="*/ 41 w 41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" h="78">
                  <a:moveTo>
                    <a:pt x="30" y="77"/>
                  </a:move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moveTo>
                    <a:pt x="30" y="77"/>
                  </a:move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moveTo>
                    <a:pt x="0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0" y="56"/>
                    <a:pt x="0" y="56"/>
                    <a:pt x="0" y="56"/>
                  </a:cubicBezTo>
                  <a:moveTo>
                    <a:pt x="39" y="31"/>
                  </a:moveTo>
                  <a:cubicBezTo>
                    <a:pt x="37" y="43"/>
                    <a:pt x="35" y="59"/>
                    <a:pt x="30" y="77"/>
                  </a:cubicBezTo>
                  <a:cubicBezTo>
                    <a:pt x="35" y="59"/>
                    <a:pt x="37" y="43"/>
                    <a:pt x="39" y="31"/>
                  </a:cubicBezTo>
                  <a:moveTo>
                    <a:pt x="39" y="30"/>
                  </a:moveTo>
                  <a:cubicBezTo>
                    <a:pt x="39" y="30"/>
                    <a:pt x="39" y="31"/>
                    <a:pt x="39" y="31"/>
                  </a:cubicBezTo>
                  <a:cubicBezTo>
                    <a:pt x="39" y="31"/>
                    <a:pt x="39" y="30"/>
                    <a:pt x="39" y="30"/>
                  </a:cubicBezTo>
                  <a:moveTo>
                    <a:pt x="39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moveTo>
                    <a:pt x="39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moveTo>
                    <a:pt x="39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moveTo>
                    <a:pt x="41" y="12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moveTo>
                    <a:pt x="41" y="2"/>
                  </a:moveTo>
                  <a:cubicBezTo>
                    <a:pt x="41" y="4"/>
                    <a:pt x="41" y="7"/>
                    <a:pt x="41" y="12"/>
                  </a:cubicBezTo>
                  <a:cubicBezTo>
                    <a:pt x="41" y="8"/>
                    <a:pt x="41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2"/>
                    <a:pt x="41" y="2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F1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46"/>
            <p:cNvSpPr>
              <a:spLocks/>
            </p:cNvSpPr>
            <p:nvPr/>
          </p:nvSpPr>
          <p:spPr bwMode="auto">
            <a:xfrm>
              <a:off x="11083131" y="1675079"/>
              <a:ext cx="265201" cy="503061"/>
            </a:xfrm>
            <a:custGeom>
              <a:avLst/>
              <a:gdLst>
                <a:gd name="T0" fmla="*/ 41 w 41"/>
                <a:gd name="T1" fmla="*/ 0 h 78"/>
                <a:gd name="T2" fmla="*/ 41 w 41"/>
                <a:gd name="T3" fmla="*/ 0 h 78"/>
                <a:gd name="T4" fmla="*/ 41 w 41"/>
                <a:gd name="T5" fmla="*/ 0 h 78"/>
                <a:gd name="T6" fmla="*/ 0 w 41"/>
                <a:gd name="T7" fmla="*/ 56 h 78"/>
                <a:gd name="T8" fmla="*/ 30 w 41"/>
                <a:gd name="T9" fmla="*/ 78 h 78"/>
                <a:gd name="T10" fmla="*/ 30 w 41"/>
                <a:gd name="T11" fmla="*/ 77 h 78"/>
                <a:gd name="T12" fmla="*/ 30 w 41"/>
                <a:gd name="T13" fmla="*/ 77 h 78"/>
                <a:gd name="T14" fmla="*/ 30 w 41"/>
                <a:gd name="T15" fmla="*/ 77 h 78"/>
                <a:gd name="T16" fmla="*/ 30 w 41"/>
                <a:gd name="T17" fmla="*/ 77 h 78"/>
                <a:gd name="T18" fmla="*/ 30 w 41"/>
                <a:gd name="T19" fmla="*/ 77 h 78"/>
                <a:gd name="T20" fmla="*/ 39 w 41"/>
                <a:gd name="T21" fmla="*/ 31 h 78"/>
                <a:gd name="T22" fmla="*/ 39 w 41"/>
                <a:gd name="T23" fmla="*/ 31 h 78"/>
                <a:gd name="T24" fmla="*/ 39 w 41"/>
                <a:gd name="T25" fmla="*/ 30 h 78"/>
                <a:gd name="T26" fmla="*/ 39 w 41"/>
                <a:gd name="T27" fmla="*/ 30 h 78"/>
                <a:gd name="T28" fmla="*/ 39 w 41"/>
                <a:gd name="T29" fmla="*/ 30 h 78"/>
                <a:gd name="T30" fmla="*/ 39 w 41"/>
                <a:gd name="T31" fmla="*/ 30 h 78"/>
                <a:gd name="T32" fmla="*/ 39 w 41"/>
                <a:gd name="T33" fmla="*/ 30 h 78"/>
                <a:gd name="T34" fmla="*/ 39 w 41"/>
                <a:gd name="T35" fmla="*/ 30 h 78"/>
                <a:gd name="T36" fmla="*/ 39 w 41"/>
                <a:gd name="T37" fmla="*/ 30 h 78"/>
                <a:gd name="T38" fmla="*/ 41 w 41"/>
                <a:gd name="T39" fmla="*/ 12 h 78"/>
                <a:gd name="T40" fmla="*/ 41 w 41"/>
                <a:gd name="T41" fmla="*/ 12 h 78"/>
                <a:gd name="T42" fmla="*/ 41 w 41"/>
                <a:gd name="T43" fmla="*/ 12 h 78"/>
                <a:gd name="T44" fmla="*/ 41 w 41"/>
                <a:gd name="T45" fmla="*/ 2 h 78"/>
                <a:gd name="T46" fmla="*/ 41 w 41"/>
                <a:gd name="T47" fmla="*/ 1 h 78"/>
                <a:gd name="T48" fmla="*/ 41 w 41"/>
                <a:gd name="T49" fmla="*/ 1 h 78"/>
                <a:gd name="T50" fmla="*/ 41 w 41"/>
                <a:gd name="T51" fmla="*/ 1 h 78"/>
                <a:gd name="T52" fmla="*/ 41 w 41"/>
                <a:gd name="T53" fmla="*/ 1 h 78"/>
                <a:gd name="T54" fmla="*/ 41 w 41"/>
                <a:gd name="T55" fmla="*/ 0 h 78"/>
                <a:gd name="T56" fmla="*/ 41 w 41"/>
                <a:gd name="T57" fmla="*/ 0 h 78"/>
                <a:gd name="T58" fmla="*/ 41 w 41"/>
                <a:gd name="T59" fmla="*/ 0 h 78"/>
                <a:gd name="T60" fmla="*/ 41 w 41"/>
                <a:gd name="T61" fmla="*/ 0 h 78"/>
                <a:gd name="T62" fmla="*/ 41 w 41"/>
                <a:gd name="T63" fmla="*/ 0 h 78"/>
                <a:gd name="T64" fmla="*/ 41 w 41"/>
                <a:gd name="T65" fmla="*/ 0 h 78"/>
                <a:gd name="T66" fmla="*/ 41 w 41"/>
                <a:gd name="T6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78"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5" y="59"/>
                    <a:pt x="37" y="43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0" y="23"/>
                    <a:pt x="40" y="17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7"/>
                    <a:pt x="41" y="4"/>
                    <a:pt x="41" y="2"/>
                  </a:cubicBezTo>
                  <a:cubicBezTo>
                    <a:pt x="41" y="2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47"/>
            <p:cNvSpPr>
              <a:spLocks noEditPoints="1"/>
            </p:cNvSpPr>
            <p:nvPr/>
          </p:nvSpPr>
          <p:spPr bwMode="auto">
            <a:xfrm>
              <a:off x="10771452" y="2432405"/>
              <a:ext cx="235126" cy="71085"/>
            </a:xfrm>
            <a:custGeom>
              <a:avLst/>
              <a:gdLst>
                <a:gd name="T0" fmla="*/ 15 w 36"/>
                <a:gd name="T1" fmla="*/ 11 h 11"/>
                <a:gd name="T2" fmla="*/ 15 w 36"/>
                <a:gd name="T3" fmla="*/ 11 h 11"/>
                <a:gd name="T4" fmla="*/ 15 w 36"/>
                <a:gd name="T5" fmla="*/ 11 h 11"/>
                <a:gd name="T6" fmla="*/ 15 w 36"/>
                <a:gd name="T7" fmla="*/ 11 h 11"/>
                <a:gd name="T8" fmla="*/ 0 w 36"/>
                <a:gd name="T9" fmla="*/ 6 h 11"/>
                <a:gd name="T10" fmla="*/ 0 w 36"/>
                <a:gd name="T11" fmla="*/ 6 h 11"/>
                <a:gd name="T12" fmla="*/ 0 w 36"/>
                <a:gd name="T13" fmla="*/ 6 h 11"/>
                <a:gd name="T14" fmla="*/ 36 w 36"/>
                <a:gd name="T15" fmla="*/ 0 h 11"/>
                <a:gd name="T16" fmla="*/ 15 w 36"/>
                <a:gd name="T17" fmla="*/ 11 h 11"/>
                <a:gd name="T18" fmla="*/ 36 w 36"/>
                <a:gd name="T19" fmla="*/ 0 h 11"/>
                <a:gd name="T20" fmla="*/ 36 w 36"/>
                <a:gd name="T21" fmla="*/ 0 h 11"/>
                <a:gd name="T22" fmla="*/ 36 w 36"/>
                <a:gd name="T23" fmla="*/ 0 h 11"/>
                <a:gd name="T24" fmla="*/ 36 w 36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1"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36" y="0"/>
                  </a:moveTo>
                  <a:cubicBezTo>
                    <a:pt x="31" y="7"/>
                    <a:pt x="23" y="11"/>
                    <a:pt x="15" y="11"/>
                  </a:cubicBezTo>
                  <a:cubicBezTo>
                    <a:pt x="23" y="11"/>
                    <a:pt x="31" y="7"/>
                    <a:pt x="36" y="0"/>
                  </a:cubicBezTo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solidFill>
              <a:srgbClr val="F1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 48"/>
            <p:cNvSpPr>
              <a:spLocks/>
            </p:cNvSpPr>
            <p:nvPr/>
          </p:nvSpPr>
          <p:spPr bwMode="auto">
            <a:xfrm>
              <a:off x="10771452" y="2191810"/>
              <a:ext cx="265201" cy="311679"/>
            </a:xfrm>
            <a:custGeom>
              <a:avLst/>
              <a:gdLst>
                <a:gd name="T0" fmla="*/ 30 w 41"/>
                <a:gd name="T1" fmla="*/ 0 h 48"/>
                <a:gd name="T2" fmla="*/ 26 w 41"/>
                <a:gd name="T3" fmla="*/ 6 h 48"/>
                <a:gd name="T4" fmla="*/ 34 w 41"/>
                <a:gd name="T5" fmla="*/ 21 h 48"/>
                <a:gd name="T6" fmla="*/ 31 w 41"/>
                <a:gd name="T7" fmla="*/ 33 h 48"/>
                <a:gd name="T8" fmla="*/ 15 w 41"/>
                <a:gd name="T9" fmla="*/ 41 h 48"/>
                <a:gd name="T10" fmla="*/ 4 w 41"/>
                <a:gd name="T11" fmla="*/ 37 h 48"/>
                <a:gd name="T12" fmla="*/ 4 w 41"/>
                <a:gd name="T13" fmla="*/ 37 h 48"/>
                <a:gd name="T14" fmla="*/ 0 w 41"/>
                <a:gd name="T15" fmla="*/ 43 h 48"/>
                <a:gd name="T16" fmla="*/ 0 w 41"/>
                <a:gd name="T17" fmla="*/ 43 h 48"/>
                <a:gd name="T18" fmla="*/ 0 w 41"/>
                <a:gd name="T19" fmla="*/ 43 h 48"/>
                <a:gd name="T20" fmla="*/ 0 w 41"/>
                <a:gd name="T21" fmla="*/ 43 h 48"/>
                <a:gd name="T22" fmla="*/ 0 w 41"/>
                <a:gd name="T23" fmla="*/ 43 h 48"/>
                <a:gd name="T24" fmla="*/ 15 w 41"/>
                <a:gd name="T25" fmla="*/ 48 h 48"/>
                <a:gd name="T26" fmla="*/ 15 w 41"/>
                <a:gd name="T27" fmla="*/ 48 h 48"/>
                <a:gd name="T28" fmla="*/ 15 w 41"/>
                <a:gd name="T29" fmla="*/ 48 h 48"/>
                <a:gd name="T30" fmla="*/ 15 w 41"/>
                <a:gd name="T31" fmla="*/ 48 h 48"/>
                <a:gd name="T32" fmla="*/ 15 w 41"/>
                <a:gd name="T33" fmla="*/ 48 h 48"/>
                <a:gd name="T34" fmla="*/ 15 w 41"/>
                <a:gd name="T35" fmla="*/ 48 h 48"/>
                <a:gd name="T36" fmla="*/ 36 w 41"/>
                <a:gd name="T37" fmla="*/ 37 h 48"/>
                <a:gd name="T38" fmla="*/ 36 w 41"/>
                <a:gd name="T39" fmla="*/ 37 h 48"/>
                <a:gd name="T40" fmla="*/ 36 w 41"/>
                <a:gd name="T41" fmla="*/ 37 h 48"/>
                <a:gd name="T42" fmla="*/ 36 w 41"/>
                <a:gd name="T43" fmla="*/ 37 h 48"/>
                <a:gd name="T44" fmla="*/ 36 w 41"/>
                <a:gd name="T45" fmla="*/ 37 h 48"/>
                <a:gd name="T46" fmla="*/ 36 w 41"/>
                <a:gd name="T47" fmla="*/ 37 h 48"/>
                <a:gd name="T48" fmla="*/ 36 w 41"/>
                <a:gd name="T49" fmla="*/ 37 h 48"/>
                <a:gd name="T50" fmla="*/ 41 w 41"/>
                <a:gd name="T51" fmla="*/ 21 h 48"/>
                <a:gd name="T52" fmla="*/ 30 w 41"/>
                <a:gd name="T53" fmla="*/ 0 h 48"/>
                <a:gd name="T54" fmla="*/ 30 w 41"/>
                <a:gd name="T5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48">
                  <a:moveTo>
                    <a:pt x="30" y="0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32" y="10"/>
                    <a:pt x="34" y="16"/>
                    <a:pt x="34" y="21"/>
                  </a:cubicBezTo>
                  <a:cubicBezTo>
                    <a:pt x="34" y="25"/>
                    <a:pt x="33" y="29"/>
                    <a:pt x="31" y="33"/>
                  </a:cubicBezTo>
                  <a:cubicBezTo>
                    <a:pt x="27" y="38"/>
                    <a:pt x="21" y="41"/>
                    <a:pt x="15" y="41"/>
                  </a:cubicBezTo>
                  <a:cubicBezTo>
                    <a:pt x="11" y="41"/>
                    <a:pt x="7" y="40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4" y="46"/>
                    <a:pt x="10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23" y="48"/>
                    <a:pt x="31" y="44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0" y="32"/>
                    <a:pt x="41" y="27"/>
                    <a:pt x="41" y="21"/>
                  </a:cubicBezTo>
                  <a:cubicBezTo>
                    <a:pt x="41" y="13"/>
                    <a:pt x="37" y="5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2042652" y="2788173"/>
            <a:ext cx="657612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Signika" panose="02010003020600000004" pitchFamily="50" charset="0"/>
                <a:ea typeface="+mn-ea"/>
                <a:cs typeface="Clear Sans" panose="020B0503030202020304" pitchFamily="34" charset="0"/>
              </a:rPr>
              <a:t>Fin.</a:t>
            </a:r>
          </a:p>
        </p:txBody>
      </p:sp>
      <p:sp>
        <p:nvSpPr>
          <p:cNvPr id="93" name="Rectangle 6"/>
          <p:cNvSpPr/>
          <p:nvPr/>
        </p:nvSpPr>
        <p:spPr>
          <a:xfrm>
            <a:off x="0" y="4161853"/>
            <a:ext cx="12192000" cy="2769279"/>
          </a:xfrm>
          <a:custGeom>
            <a:avLst/>
            <a:gdLst>
              <a:gd name="connsiteX0" fmla="*/ 0 w 6216319"/>
              <a:gd name="connsiteY0" fmla="*/ 0 h 1302204"/>
              <a:gd name="connsiteX1" fmla="*/ 6216319 w 6216319"/>
              <a:gd name="connsiteY1" fmla="*/ 0 h 1302204"/>
              <a:gd name="connsiteX2" fmla="*/ 6216319 w 6216319"/>
              <a:gd name="connsiteY2" fmla="*/ 1302204 h 1302204"/>
              <a:gd name="connsiteX3" fmla="*/ 0 w 6216319"/>
              <a:gd name="connsiteY3" fmla="*/ 1302204 h 1302204"/>
              <a:gd name="connsiteX4" fmla="*/ 0 w 6216319"/>
              <a:gd name="connsiteY4" fmla="*/ 0 h 1302204"/>
              <a:gd name="connsiteX0" fmla="*/ 0 w 6216319"/>
              <a:gd name="connsiteY0" fmla="*/ 9364 h 1311568"/>
              <a:gd name="connsiteX1" fmla="*/ 339865 w 6216319"/>
              <a:gd name="connsiteY1" fmla="*/ 0 h 1311568"/>
              <a:gd name="connsiteX2" fmla="*/ 6216319 w 6216319"/>
              <a:gd name="connsiteY2" fmla="*/ 9364 h 1311568"/>
              <a:gd name="connsiteX3" fmla="*/ 6216319 w 6216319"/>
              <a:gd name="connsiteY3" fmla="*/ 1311568 h 1311568"/>
              <a:gd name="connsiteX4" fmla="*/ 0 w 6216319"/>
              <a:gd name="connsiteY4" fmla="*/ 1311568 h 1311568"/>
              <a:gd name="connsiteX5" fmla="*/ 0 w 6216319"/>
              <a:gd name="connsiteY5" fmla="*/ 9364 h 1311568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6216319 w 6216319"/>
              <a:gd name="connsiteY2" fmla="*/ 0 h 1302204"/>
              <a:gd name="connsiteX3" fmla="*/ 6216319 w 6216319"/>
              <a:gd name="connsiteY3" fmla="*/ 1302204 h 1302204"/>
              <a:gd name="connsiteX4" fmla="*/ 0 w 6216319"/>
              <a:gd name="connsiteY4" fmla="*/ 1302204 h 1302204"/>
              <a:gd name="connsiteX5" fmla="*/ 0 w 6216319"/>
              <a:gd name="connsiteY5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6216319 w 6216319"/>
              <a:gd name="connsiteY2" fmla="*/ 0 h 1302204"/>
              <a:gd name="connsiteX3" fmla="*/ 6216319 w 6216319"/>
              <a:gd name="connsiteY3" fmla="*/ 1302204 h 1302204"/>
              <a:gd name="connsiteX4" fmla="*/ 0 w 6216319"/>
              <a:gd name="connsiteY4" fmla="*/ 1302204 h 1302204"/>
              <a:gd name="connsiteX5" fmla="*/ 0 w 6216319"/>
              <a:gd name="connsiteY5" fmla="*/ 0 h 1302204"/>
              <a:gd name="connsiteX0" fmla="*/ 0 w 6216319"/>
              <a:gd name="connsiteY0" fmla="*/ 47249 h 1349453"/>
              <a:gd name="connsiteX1" fmla="*/ 339865 w 6216319"/>
              <a:gd name="connsiteY1" fmla="*/ 232094 h 1349453"/>
              <a:gd name="connsiteX2" fmla="*/ 2273862 w 6216319"/>
              <a:gd name="connsiteY2" fmla="*/ 280646 h 1349453"/>
              <a:gd name="connsiteX3" fmla="*/ 6216319 w 6216319"/>
              <a:gd name="connsiteY3" fmla="*/ 47249 h 1349453"/>
              <a:gd name="connsiteX4" fmla="*/ 6216319 w 6216319"/>
              <a:gd name="connsiteY4" fmla="*/ 1349453 h 1349453"/>
              <a:gd name="connsiteX5" fmla="*/ 0 w 6216319"/>
              <a:gd name="connsiteY5" fmla="*/ 1349453 h 1349453"/>
              <a:gd name="connsiteX6" fmla="*/ 0 w 6216319"/>
              <a:gd name="connsiteY6" fmla="*/ 47249 h 1349453"/>
              <a:gd name="connsiteX0" fmla="*/ 0 w 6216319"/>
              <a:gd name="connsiteY0" fmla="*/ 30623 h 1332827"/>
              <a:gd name="connsiteX1" fmla="*/ 339865 w 6216319"/>
              <a:gd name="connsiteY1" fmla="*/ 215468 h 1332827"/>
              <a:gd name="connsiteX2" fmla="*/ 2265770 w 6216319"/>
              <a:gd name="connsiteY2" fmla="*/ 539150 h 1332827"/>
              <a:gd name="connsiteX3" fmla="*/ 6216319 w 6216319"/>
              <a:gd name="connsiteY3" fmla="*/ 30623 h 1332827"/>
              <a:gd name="connsiteX4" fmla="*/ 6216319 w 6216319"/>
              <a:gd name="connsiteY4" fmla="*/ 1332827 h 1332827"/>
              <a:gd name="connsiteX5" fmla="*/ 0 w 6216319"/>
              <a:gd name="connsiteY5" fmla="*/ 1332827 h 1332827"/>
              <a:gd name="connsiteX6" fmla="*/ 0 w 6216319"/>
              <a:gd name="connsiteY6" fmla="*/ 30623 h 1332827"/>
              <a:gd name="connsiteX0" fmla="*/ 0 w 6216319"/>
              <a:gd name="connsiteY0" fmla="*/ 31024 h 1333228"/>
              <a:gd name="connsiteX1" fmla="*/ 339865 w 6216319"/>
              <a:gd name="connsiteY1" fmla="*/ 215869 h 1333228"/>
              <a:gd name="connsiteX2" fmla="*/ 2265770 w 6216319"/>
              <a:gd name="connsiteY2" fmla="*/ 539551 h 1333228"/>
              <a:gd name="connsiteX3" fmla="*/ 3269182 w 6216319"/>
              <a:gd name="connsiteY3" fmla="*/ 418171 h 1333228"/>
              <a:gd name="connsiteX4" fmla="*/ 6216319 w 6216319"/>
              <a:gd name="connsiteY4" fmla="*/ 31024 h 1333228"/>
              <a:gd name="connsiteX5" fmla="*/ 6216319 w 6216319"/>
              <a:gd name="connsiteY5" fmla="*/ 1333228 h 1333228"/>
              <a:gd name="connsiteX6" fmla="*/ 0 w 6216319"/>
              <a:gd name="connsiteY6" fmla="*/ 1333228 h 1333228"/>
              <a:gd name="connsiteX7" fmla="*/ 0 w 6216319"/>
              <a:gd name="connsiteY7" fmla="*/ 31024 h 1333228"/>
              <a:gd name="connsiteX0" fmla="*/ 0 w 6216319"/>
              <a:gd name="connsiteY0" fmla="*/ 26175 h 1328379"/>
              <a:gd name="connsiteX1" fmla="*/ 339865 w 6216319"/>
              <a:gd name="connsiteY1" fmla="*/ 211020 h 1328379"/>
              <a:gd name="connsiteX2" fmla="*/ 2265770 w 6216319"/>
              <a:gd name="connsiteY2" fmla="*/ 534702 h 1328379"/>
              <a:gd name="connsiteX3" fmla="*/ 3244906 w 6216319"/>
              <a:gd name="connsiteY3" fmla="*/ 518518 h 1328379"/>
              <a:gd name="connsiteX4" fmla="*/ 6216319 w 6216319"/>
              <a:gd name="connsiteY4" fmla="*/ 26175 h 1328379"/>
              <a:gd name="connsiteX5" fmla="*/ 6216319 w 6216319"/>
              <a:gd name="connsiteY5" fmla="*/ 1328379 h 1328379"/>
              <a:gd name="connsiteX6" fmla="*/ 0 w 6216319"/>
              <a:gd name="connsiteY6" fmla="*/ 1328379 h 1328379"/>
              <a:gd name="connsiteX7" fmla="*/ 0 w 6216319"/>
              <a:gd name="connsiteY7" fmla="*/ 26175 h 1328379"/>
              <a:gd name="connsiteX0" fmla="*/ 0 w 6216319"/>
              <a:gd name="connsiteY0" fmla="*/ 63128 h 1365332"/>
              <a:gd name="connsiteX1" fmla="*/ 339865 w 6216319"/>
              <a:gd name="connsiteY1" fmla="*/ 247973 h 1365332"/>
              <a:gd name="connsiteX2" fmla="*/ 2265770 w 6216319"/>
              <a:gd name="connsiteY2" fmla="*/ 571655 h 1365332"/>
              <a:gd name="connsiteX3" fmla="*/ 3244906 w 6216319"/>
              <a:gd name="connsiteY3" fmla="*/ 555471 h 1365332"/>
              <a:gd name="connsiteX4" fmla="*/ 4725749 w 6216319"/>
              <a:gd name="connsiteY4" fmla="*/ 239882 h 1365332"/>
              <a:gd name="connsiteX5" fmla="*/ 6216319 w 6216319"/>
              <a:gd name="connsiteY5" fmla="*/ 63128 h 1365332"/>
              <a:gd name="connsiteX6" fmla="*/ 6216319 w 6216319"/>
              <a:gd name="connsiteY6" fmla="*/ 1365332 h 1365332"/>
              <a:gd name="connsiteX7" fmla="*/ 0 w 6216319"/>
              <a:gd name="connsiteY7" fmla="*/ 1365332 h 1365332"/>
              <a:gd name="connsiteX8" fmla="*/ 0 w 6216319"/>
              <a:gd name="connsiteY8" fmla="*/ 63128 h 1365332"/>
              <a:gd name="connsiteX0" fmla="*/ 0 w 6216319"/>
              <a:gd name="connsiteY0" fmla="*/ 20810 h 1323014"/>
              <a:gd name="connsiteX1" fmla="*/ 339865 w 6216319"/>
              <a:gd name="connsiteY1" fmla="*/ 205655 h 1323014"/>
              <a:gd name="connsiteX2" fmla="*/ 2265770 w 6216319"/>
              <a:gd name="connsiteY2" fmla="*/ 529337 h 1323014"/>
              <a:gd name="connsiteX3" fmla="*/ 3244906 w 6216319"/>
              <a:gd name="connsiteY3" fmla="*/ 513153 h 1323014"/>
              <a:gd name="connsiteX4" fmla="*/ 4628644 w 6216319"/>
              <a:gd name="connsiteY4" fmla="*/ 1055320 h 1323014"/>
              <a:gd name="connsiteX5" fmla="*/ 6216319 w 6216319"/>
              <a:gd name="connsiteY5" fmla="*/ 20810 h 1323014"/>
              <a:gd name="connsiteX6" fmla="*/ 6216319 w 6216319"/>
              <a:gd name="connsiteY6" fmla="*/ 1323014 h 1323014"/>
              <a:gd name="connsiteX7" fmla="*/ 0 w 6216319"/>
              <a:gd name="connsiteY7" fmla="*/ 1323014 h 1323014"/>
              <a:gd name="connsiteX8" fmla="*/ 0 w 6216319"/>
              <a:gd name="connsiteY8" fmla="*/ 20810 h 1323014"/>
              <a:gd name="connsiteX0" fmla="*/ 0 w 6216319"/>
              <a:gd name="connsiteY0" fmla="*/ 32243 h 1334447"/>
              <a:gd name="connsiteX1" fmla="*/ 339865 w 6216319"/>
              <a:gd name="connsiteY1" fmla="*/ 217088 h 1334447"/>
              <a:gd name="connsiteX2" fmla="*/ 2265770 w 6216319"/>
              <a:gd name="connsiteY2" fmla="*/ 540770 h 1334447"/>
              <a:gd name="connsiteX3" fmla="*/ 3244906 w 6216319"/>
              <a:gd name="connsiteY3" fmla="*/ 524586 h 1334447"/>
              <a:gd name="connsiteX4" fmla="*/ 4628644 w 6216319"/>
              <a:gd name="connsiteY4" fmla="*/ 1066753 h 1334447"/>
              <a:gd name="connsiteX5" fmla="*/ 5526860 w 6216319"/>
              <a:gd name="connsiteY5" fmla="*/ 451758 h 1334447"/>
              <a:gd name="connsiteX6" fmla="*/ 6216319 w 6216319"/>
              <a:gd name="connsiteY6" fmla="*/ 32243 h 1334447"/>
              <a:gd name="connsiteX7" fmla="*/ 6216319 w 6216319"/>
              <a:gd name="connsiteY7" fmla="*/ 1334447 h 1334447"/>
              <a:gd name="connsiteX8" fmla="*/ 0 w 6216319"/>
              <a:gd name="connsiteY8" fmla="*/ 1334447 h 1334447"/>
              <a:gd name="connsiteX9" fmla="*/ 0 w 6216319"/>
              <a:gd name="connsiteY9" fmla="*/ 32243 h 1334447"/>
              <a:gd name="connsiteX0" fmla="*/ 0 w 6216319"/>
              <a:gd name="connsiteY0" fmla="*/ 12831 h 1315035"/>
              <a:gd name="connsiteX1" fmla="*/ 339865 w 6216319"/>
              <a:gd name="connsiteY1" fmla="*/ 197676 h 1315035"/>
              <a:gd name="connsiteX2" fmla="*/ 2265770 w 6216319"/>
              <a:gd name="connsiteY2" fmla="*/ 521358 h 1315035"/>
              <a:gd name="connsiteX3" fmla="*/ 3244906 w 6216319"/>
              <a:gd name="connsiteY3" fmla="*/ 505174 h 1315035"/>
              <a:gd name="connsiteX4" fmla="*/ 4628644 w 6216319"/>
              <a:gd name="connsiteY4" fmla="*/ 1047341 h 1315035"/>
              <a:gd name="connsiteX5" fmla="*/ 5356927 w 6216319"/>
              <a:gd name="connsiteY5" fmla="*/ 1201089 h 1315035"/>
              <a:gd name="connsiteX6" fmla="*/ 6216319 w 6216319"/>
              <a:gd name="connsiteY6" fmla="*/ 12831 h 1315035"/>
              <a:gd name="connsiteX7" fmla="*/ 6216319 w 6216319"/>
              <a:gd name="connsiteY7" fmla="*/ 1315035 h 1315035"/>
              <a:gd name="connsiteX8" fmla="*/ 0 w 6216319"/>
              <a:gd name="connsiteY8" fmla="*/ 1315035 h 1315035"/>
              <a:gd name="connsiteX9" fmla="*/ 0 w 6216319"/>
              <a:gd name="connsiteY9" fmla="*/ 12831 h 1315035"/>
              <a:gd name="connsiteX0" fmla="*/ 0 w 6498499"/>
              <a:gd name="connsiteY0" fmla="*/ 0 h 1302204"/>
              <a:gd name="connsiteX1" fmla="*/ 339865 w 6498499"/>
              <a:gd name="connsiteY1" fmla="*/ 184845 h 1302204"/>
              <a:gd name="connsiteX2" fmla="*/ 2265770 w 6498499"/>
              <a:gd name="connsiteY2" fmla="*/ 508527 h 1302204"/>
              <a:gd name="connsiteX3" fmla="*/ 3244906 w 6498499"/>
              <a:gd name="connsiteY3" fmla="*/ 492343 h 1302204"/>
              <a:gd name="connsiteX4" fmla="*/ 4628644 w 6498499"/>
              <a:gd name="connsiteY4" fmla="*/ 1034510 h 1302204"/>
              <a:gd name="connsiteX5" fmla="*/ 5356927 w 6498499"/>
              <a:gd name="connsiteY5" fmla="*/ 1188258 h 1302204"/>
              <a:gd name="connsiteX6" fmla="*/ 6216319 w 6498499"/>
              <a:gd name="connsiteY6" fmla="*/ 1302204 h 1302204"/>
              <a:gd name="connsiteX7" fmla="*/ 0 w 6498499"/>
              <a:gd name="connsiteY7" fmla="*/ 1302204 h 1302204"/>
              <a:gd name="connsiteX8" fmla="*/ 0 w 649849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147589 h 1449793"/>
              <a:gd name="connsiteX1" fmla="*/ 339865 w 6216319"/>
              <a:gd name="connsiteY1" fmla="*/ 332434 h 1449793"/>
              <a:gd name="connsiteX2" fmla="*/ 2265770 w 6216319"/>
              <a:gd name="connsiteY2" fmla="*/ 656116 h 1449793"/>
              <a:gd name="connsiteX3" fmla="*/ 3244906 w 6216319"/>
              <a:gd name="connsiteY3" fmla="*/ 639932 h 1449793"/>
              <a:gd name="connsiteX4" fmla="*/ 4628644 w 6216319"/>
              <a:gd name="connsiteY4" fmla="*/ 1182099 h 1449793"/>
              <a:gd name="connsiteX5" fmla="*/ 5356927 w 6216319"/>
              <a:gd name="connsiteY5" fmla="*/ 1335847 h 1449793"/>
              <a:gd name="connsiteX6" fmla="*/ 6216319 w 6216319"/>
              <a:gd name="connsiteY6" fmla="*/ 1449793 h 1449793"/>
              <a:gd name="connsiteX7" fmla="*/ 0 w 6216319"/>
              <a:gd name="connsiteY7" fmla="*/ 1449793 h 1449793"/>
              <a:gd name="connsiteX8" fmla="*/ 0 w 6216319"/>
              <a:gd name="connsiteY8" fmla="*/ 147589 h 1449793"/>
              <a:gd name="connsiteX0" fmla="*/ 0 w 6216319"/>
              <a:gd name="connsiteY0" fmla="*/ 121021 h 1423225"/>
              <a:gd name="connsiteX1" fmla="*/ 339865 w 6216319"/>
              <a:gd name="connsiteY1" fmla="*/ 305866 h 1423225"/>
              <a:gd name="connsiteX2" fmla="*/ 2265770 w 6216319"/>
              <a:gd name="connsiteY2" fmla="*/ 629548 h 1423225"/>
              <a:gd name="connsiteX3" fmla="*/ 3244906 w 6216319"/>
              <a:gd name="connsiteY3" fmla="*/ 613364 h 1423225"/>
              <a:gd name="connsiteX4" fmla="*/ 4628644 w 6216319"/>
              <a:gd name="connsiteY4" fmla="*/ 1155531 h 1423225"/>
              <a:gd name="connsiteX5" fmla="*/ 5356927 w 6216319"/>
              <a:gd name="connsiteY5" fmla="*/ 1309279 h 1423225"/>
              <a:gd name="connsiteX6" fmla="*/ 6216319 w 6216319"/>
              <a:gd name="connsiteY6" fmla="*/ 1423225 h 1423225"/>
              <a:gd name="connsiteX7" fmla="*/ 0 w 6216319"/>
              <a:gd name="connsiteY7" fmla="*/ 1423225 h 1423225"/>
              <a:gd name="connsiteX8" fmla="*/ 0 w 6216319"/>
              <a:gd name="connsiteY8" fmla="*/ 121021 h 1423225"/>
              <a:gd name="connsiteX0" fmla="*/ 0 w 6216319"/>
              <a:gd name="connsiteY0" fmla="*/ 121021 h 1423225"/>
              <a:gd name="connsiteX1" fmla="*/ 339865 w 6216319"/>
              <a:gd name="connsiteY1" fmla="*/ 305866 h 1423225"/>
              <a:gd name="connsiteX2" fmla="*/ 2265770 w 6216319"/>
              <a:gd name="connsiteY2" fmla="*/ 629548 h 1423225"/>
              <a:gd name="connsiteX3" fmla="*/ 3244906 w 6216319"/>
              <a:gd name="connsiteY3" fmla="*/ 613364 h 1423225"/>
              <a:gd name="connsiteX4" fmla="*/ 4628644 w 6216319"/>
              <a:gd name="connsiteY4" fmla="*/ 1155531 h 1423225"/>
              <a:gd name="connsiteX5" fmla="*/ 5356927 w 6216319"/>
              <a:gd name="connsiteY5" fmla="*/ 1309279 h 1423225"/>
              <a:gd name="connsiteX6" fmla="*/ 6216319 w 6216319"/>
              <a:gd name="connsiteY6" fmla="*/ 1423225 h 1423225"/>
              <a:gd name="connsiteX7" fmla="*/ 0 w 6216319"/>
              <a:gd name="connsiteY7" fmla="*/ 1423225 h 1423225"/>
              <a:gd name="connsiteX8" fmla="*/ 0 w 6216319"/>
              <a:gd name="connsiteY8" fmla="*/ 121021 h 1423225"/>
              <a:gd name="connsiteX0" fmla="*/ 0 w 6216319"/>
              <a:gd name="connsiteY0" fmla="*/ 140194 h 1442398"/>
              <a:gd name="connsiteX1" fmla="*/ 339865 w 6216319"/>
              <a:gd name="connsiteY1" fmla="*/ 325039 h 1442398"/>
              <a:gd name="connsiteX2" fmla="*/ 2265770 w 6216319"/>
              <a:gd name="connsiteY2" fmla="*/ 648721 h 1442398"/>
              <a:gd name="connsiteX3" fmla="*/ 3244906 w 6216319"/>
              <a:gd name="connsiteY3" fmla="*/ 632537 h 1442398"/>
              <a:gd name="connsiteX4" fmla="*/ 4628644 w 6216319"/>
              <a:gd name="connsiteY4" fmla="*/ 1174704 h 1442398"/>
              <a:gd name="connsiteX5" fmla="*/ 5356927 w 6216319"/>
              <a:gd name="connsiteY5" fmla="*/ 1328452 h 1442398"/>
              <a:gd name="connsiteX6" fmla="*/ 6216319 w 6216319"/>
              <a:gd name="connsiteY6" fmla="*/ 1442398 h 1442398"/>
              <a:gd name="connsiteX7" fmla="*/ 0 w 6216319"/>
              <a:gd name="connsiteY7" fmla="*/ 1442398 h 1442398"/>
              <a:gd name="connsiteX8" fmla="*/ 0 w 6216319"/>
              <a:gd name="connsiteY8" fmla="*/ 140194 h 1442398"/>
              <a:gd name="connsiteX0" fmla="*/ 0 w 6216319"/>
              <a:gd name="connsiteY0" fmla="*/ 140194 h 1442398"/>
              <a:gd name="connsiteX1" fmla="*/ 339865 w 6216319"/>
              <a:gd name="connsiteY1" fmla="*/ 325039 h 1442398"/>
              <a:gd name="connsiteX2" fmla="*/ 2265770 w 6216319"/>
              <a:gd name="connsiteY2" fmla="*/ 648721 h 1442398"/>
              <a:gd name="connsiteX3" fmla="*/ 3244906 w 6216319"/>
              <a:gd name="connsiteY3" fmla="*/ 632537 h 1442398"/>
              <a:gd name="connsiteX4" fmla="*/ 4628644 w 6216319"/>
              <a:gd name="connsiteY4" fmla="*/ 1174704 h 1442398"/>
              <a:gd name="connsiteX5" fmla="*/ 5356927 w 6216319"/>
              <a:gd name="connsiteY5" fmla="*/ 1328452 h 1442398"/>
              <a:gd name="connsiteX6" fmla="*/ 6216319 w 6216319"/>
              <a:gd name="connsiteY6" fmla="*/ 1442398 h 1442398"/>
              <a:gd name="connsiteX7" fmla="*/ 0 w 6216319"/>
              <a:gd name="connsiteY7" fmla="*/ 1442398 h 1442398"/>
              <a:gd name="connsiteX8" fmla="*/ 0 w 6216319"/>
              <a:gd name="connsiteY8" fmla="*/ 140194 h 1442398"/>
              <a:gd name="connsiteX0" fmla="*/ 0 w 6216319"/>
              <a:gd name="connsiteY0" fmla="*/ 34944 h 1337148"/>
              <a:gd name="connsiteX1" fmla="*/ 339865 w 6216319"/>
              <a:gd name="connsiteY1" fmla="*/ 219789 h 1337148"/>
              <a:gd name="connsiteX2" fmla="*/ 2265770 w 6216319"/>
              <a:gd name="connsiteY2" fmla="*/ 543471 h 1337148"/>
              <a:gd name="connsiteX3" fmla="*/ 3244906 w 6216319"/>
              <a:gd name="connsiteY3" fmla="*/ 527287 h 1337148"/>
              <a:gd name="connsiteX4" fmla="*/ 4628644 w 6216319"/>
              <a:gd name="connsiteY4" fmla="*/ 1069454 h 1337148"/>
              <a:gd name="connsiteX5" fmla="*/ 5356927 w 6216319"/>
              <a:gd name="connsiteY5" fmla="*/ 1223202 h 1337148"/>
              <a:gd name="connsiteX6" fmla="*/ 6216319 w 6216319"/>
              <a:gd name="connsiteY6" fmla="*/ 1337148 h 1337148"/>
              <a:gd name="connsiteX7" fmla="*/ 0 w 6216319"/>
              <a:gd name="connsiteY7" fmla="*/ 1337148 h 1337148"/>
              <a:gd name="connsiteX8" fmla="*/ 0 w 6216319"/>
              <a:gd name="connsiteY8" fmla="*/ 34944 h 1337148"/>
              <a:gd name="connsiteX0" fmla="*/ 0 w 6216319"/>
              <a:gd name="connsiteY0" fmla="*/ 44896 h 1347100"/>
              <a:gd name="connsiteX1" fmla="*/ 339865 w 6216319"/>
              <a:gd name="connsiteY1" fmla="*/ 229741 h 1347100"/>
              <a:gd name="connsiteX2" fmla="*/ 2265770 w 6216319"/>
              <a:gd name="connsiteY2" fmla="*/ 553423 h 1347100"/>
              <a:gd name="connsiteX3" fmla="*/ 3244906 w 6216319"/>
              <a:gd name="connsiteY3" fmla="*/ 537239 h 1347100"/>
              <a:gd name="connsiteX4" fmla="*/ 4628644 w 6216319"/>
              <a:gd name="connsiteY4" fmla="*/ 1079406 h 1347100"/>
              <a:gd name="connsiteX5" fmla="*/ 5356927 w 6216319"/>
              <a:gd name="connsiteY5" fmla="*/ 1233154 h 1347100"/>
              <a:gd name="connsiteX6" fmla="*/ 6216319 w 6216319"/>
              <a:gd name="connsiteY6" fmla="*/ 1347100 h 1347100"/>
              <a:gd name="connsiteX7" fmla="*/ 0 w 6216319"/>
              <a:gd name="connsiteY7" fmla="*/ 1347100 h 1347100"/>
              <a:gd name="connsiteX8" fmla="*/ 0 w 6216319"/>
              <a:gd name="connsiteY8" fmla="*/ 44896 h 1347100"/>
              <a:gd name="connsiteX0" fmla="*/ 0 w 6216319"/>
              <a:gd name="connsiteY0" fmla="*/ 44896 h 1347100"/>
              <a:gd name="connsiteX1" fmla="*/ 339865 w 6216319"/>
              <a:gd name="connsiteY1" fmla="*/ 229741 h 1347100"/>
              <a:gd name="connsiteX2" fmla="*/ 2265770 w 6216319"/>
              <a:gd name="connsiteY2" fmla="*/ 553423 h 1347100"/>
              <a:gd name="connsiteX3" fmla="*/ 3244906 w 6216319"/>
              <a:gd name="connsiteY3" fmla="*/ 537239 h 1347100"/>
              <a:gd name="connsiteX4" fmla="*/ 4628644 w 6216319"/>
              <a:gd name="connsiteY4" fmla="*/ 1079406 h 1347100"/>
              <a:gd name="connsiteX5" fmla="*/ 5356927 w 6216319"/>
              <a:gd name="connsiteY5" fmla="*/ 1233154 h 1347100"/>
              <a:gd name="connsiteX6" fmla="*/ 6216319 w 6216319"/>
              <a:gd name="connsiteY6" fmla="*/ 1347100 h 1347100"/>
              <a:gd name="connsiteX7" fmla="*/ 0 w 6216319"/>
              <a:gd name="connsiteY7" fmla="*/ 1347100 h 1347100"/>
              <a:gd name="connsiteX8" fmla="*/ 0 w 6216319"/>
              <a:gd name="connsiteY8" fmla="*/ 44896 h 1347100"/>
              <a:gd name="connsiteX0" fmla="*/ 0 w 6216319"/>
              <a:gd name="connsiteY0" fmla="*/ 530 h 1302734"/>
              <a:gd name="connsiteX1" fmla="*/ 339865 w 6216319"/>
              <a:gd name="connsiteY1" fmla="*/ 185375 h 1302734"/>
              <a:gd name="connsiteX2" fmla="*/ 2265770 w 6216319"/>
              <a:gd name="connsiteY2" fmla="*/ 509057 h 1302734"/>
              <a:gd name="connsiteX3" fmla="*/ 3244906 w 6216319"/>
              <a:gd name="connsiteY3" fmla="*/ 492873 h 1302734"/>
              <a:gd name="connsiteX4" fmla="*/ 4628644 w 6216319"/>
              <a:gd name="connsiteY4" fmla="*/ 1035040 h 1302734"/>
              <a:gd name="connsiteX5" fmla="*/ 5356927 w 6216319"/>
              <a:gd name="connsiteY5" fmla="*/ 1188788 h 1302734"/>
              <a:gd name="connsiteX6" fmla="*/ 6216319 w 6216319"/>
              <a:gd name="connsiteY6" fmla="*/ 1302734 h 1302734"/>
              <a:gd name="connsiteX7" fmla="*/ 0 w 6216319"/>
              <a:gd name="connsiteY7" fmla="*/ 1302734 h 1302734"/>
              <a:gd name="connsiteX8" fmla="*/ 0 w 6216319"/>
              <a:gd name="connsiteY8" fmla="*/ 530 h 1302734"/>
              <a:gd name="connsiteX0" fmla="*/ 0 w 6216319"/>
              <a:gd name="connsiteY0" fmla="*/ 20163 h 1322367"/>
              <a:gd name="connsiteX1" fmla="*/ 2265770 w 6216319"/>
              <a:gd name="connsiteY1" fmla="*/ 528690 h 1322367"/>
              <a:gd name="connsiteX2" fmla="*/ 3244906 w 6216319"/>
              <a:gd name="connsiteY2" fmla="*/ 512506 h 1322367"/>
              <a:gd name="connsiteX3" fmla="*/ 4628644 w 6216319"/>
              <a:gd name="connsiteY3" fmla="*/ 1054673 h 1322367"/>
              <a:gd name="connsiteX4" fmla="*/ 5356927 w 6216319"/>
              <a:gd name="connsiteY4" fmla="*/ 1208421 h 1322367"/>
              <a:gd name="connsiteX5" fmla="*/ 6216319 w 6216319"/>
              <a:gd name="connsiteY5" fmla="*/ 1322367 h 1322367"/>
              <a:gd name="connsiteX6" fmla="*/ 0 w 6216319"/>
              <a:gd name="connsiteY6" fmla="*/ 1322367 h 1322367"/>
              <a:gd name="connsiteX7" fmla="*/ 0 w 6216319"/>
              <a:gd name="connsiteY7" fmla="*/ 20163 h 1322367"/>
              <a:gd name="connsiteX0" fmla="*/ 0 w 6216319"/>
              <a:gd name="connsiteY0" fmla="*/ 105646 h 1407850"/>
              <a:gd name="connsiteX1" fmla="*/ 477430 w 6216319"/>
              <a:gd name="connsiteY1" fmla="*/ 136745 h 1407850"/>
              <a:gd name="connsiteX2" fmla="*/ 2265770 w 6216319"/>
              <a:gd name="connsiteY2" fmla="*/ 614173 h 1407850"/>
              <a:gd name="connsiteX3" fmla="*/ 3244906 w 6216319"/>
              <a:gd name="connsiteY3" fmla="*/ 597989 h 1407850"/>
              <a:gd name="connsiteX4" fmla="*/ 4628644 w 6216319"/>
              <a:gd name="connsiteY4" fmla="*/ 1140156 h 1407850"/>
              <a:gd name="connsiteX5" fmla="*/ 5356927 w 6216319"/>
              <a:gd name="connsiteY5" fmla="*/ 1293904 h 1407850"/>
              <a:gd name="connsiteX6" fmla="*/ 6216319 w 6216319"/>
              <a:gd name="connsiteY6" fmla="*/ 1407850 h 1407850"/>
              <a:gd name="connsiteX7" fmla="*/ 0 w 6216319"/>
              <a:gd name="connsiteY7" fmla="*/ 1407850 h 1407850"/>
              <a:gd name="connsiteX8" fmla="*/ 0 w 6216319"/>
              <a:gd name="connsiteY8" fmla="*/ 105646 h 1407850"/>
              <a:gd name="connsiteX0" fmla="*/ 0 w 6216319"/>
              <a:gd name="connsiteY0" fmla="*/ 71230 h 1373434"/>
              <a:gd name="connsiteX1" fmla="*/ 323681 w 6216319"/>
              <a:gd name="connsiteY1" fmla="*/ 264170 h 1373434"/>
              <a:gd name="connsiteX2" fmla="*/ 2265770 w 6216319"/>
              <a:gd name="connsiteY2" fmla="*/ 579757 h 1373434"/>
              <a:gd name="connsiteX3" fmla="*/ 3244906 w 6216319"/>
              <a:gd name="connsiteY3" fmla="*/ 563573 h 1373434"/>
              <a:gd name="connsiteX4" fmla="*/ 4628644 w 6216319"/>
              <a:gd name="connsiteY4" fmla="*/ 1105740 h 1373434"/>
              <a:gd name="connsiteX5" fmla="*/ 5356927 w 6216319"/>
              <a:gd name="connsiteY5" fmla="*/ 1259488 h 1373434"/>
              <a:gd name="connsiteX6" fmla="*/ 6216319 w 6216319"/>
              <a:gd name="connsiteY6" fmla="*/ 1373434 h 1373434"/>
              <a:gd name="connsiteX7" fmla="*/ 0 w 6216319"/>
              <a:gd name="connsiteY7" fmla="*/ 1373434 h 1373434"/>
              <a:gd name="connsiteX8" fmla="*/ 0 w 6216319"/>
              <a:gd name="connsiteY8" fmla="*/ 71230 h 1373434"/>
              <a:gd name="connsiteX0" fmla="*/ 0 w 6216319"/>
              <a:gd name="connsiteY0" fmla="*/ 71230 h 1373434"/>
              <a:gd name="connsiteX1" fmla="*/ 323681 w 6216319"/>
              <a:gd name="connsiteY1" fmla="*/ 264170 h 1373434"/>
              <a:gd name="connsiteX2" fmla="*/ 2265770 w 6216319"/>
              <a:gd name="connsiteY2" fmla="*/ 579757 h 1373434"/>
              <a:gd name="connsiteX3" fmla="*/ 3244906 w 6216319"/>
              <a:gd name="connsiteY3" fmla="*/ 563573 h 1373434"/>
              <a:gd name="connsiteX4" fmla="*/ 4628644 w 6216319"/>
              <a:gd name="connsiteY4" fmla="*/ 1105740 h 1373434"/>
              <a:gd name="connsiteX5" fmla="*/ 5356927 w 6216319"/>
              <a:gd name="connsiteY5" fmla="*/ 1259488 h 1373434"/>
              <a:gd name="connsiteX6" fmla="*/ 6216319 w 6216319"/>
              <a:gd name="connsiteY6" fmla="*/ 1373434 h 1373434"/>
              <a:gd name="connsiteX7" fmla="*/ 0 w 6216319"/>
              <a:gd name="connsiteY7" fmla="*/ 1373434 h 1373434"/>
              <a:gd name="connsiteX8" fmla="*/ 0 w 6216319"/>
              <a:gd name="connsiteY8" fmla="*/ 71230 h 1373434"/>
              <a:gd name="connsiteX0" fmla="*/ 0 w 6216319"/>
              <a:gd name="connsiteY0" fmla="*/ 147399 h 1449603"/>
              <a:gd name="connsiteX1" fmla="*/ 323681 w 6216319"/>
              <a:gd name="connsiteY1" fmla="*/ 340339 h 1449603"/>
              <a:gd name="connsiteX2" fmla="*/ 2265770 w 6216319"/>
              <a:gd name="connsiteY2" fmla="*/ 655926 h 1449603"/>
              <a:gd name="connsiteX3" fmla="*/ 3244906 w 6216319"/>
              <a:gd name="connsiteY3" fmla="*/ 639742 h 1449603"/>
              <a:gd name="connsiteX4" fmla="*/ 4628644 w 6216319"/>
              <a:gd name="connsiteY4" fmla="*/ 1181909 h 1449603"/>
              <a:gd name="connsiteX5" fmla="*/ 5356927 w 6216319"/>
              <a:gd name="connsiteY5" fmla="*/ 1335657 h 1449603"/>
              <a:gd name="connsiteX6" fmla="*/ 6216319 w 6216319"/>
              <a:gd name="connsiteY6" fmla="*/ 1449603 h 1449603"/>
              <a:gd name="connsiteX7" fmla="*/ 0 w 6216319"/>
              <a:gd name="connsiteY7" fmla="*/ 1449603 h 1449603"/>
              <a:gd name="connsiteX8" fmla="*/ 0 w 6216319"/>
              <a:gd name="connsiteY8" fmla="*/ 147399 h 1449603"/>
              <a:gd name="connsiteX0" fmla="*/ 0 w 6216319"/>
              <a:gd name="connsiteY0" fmla="*/ 147399 h 1449603"/>
              <a:gd name="connsiteX1" fmla="*/ 323681 w 6216319"/>
              <a:gd name="connsiteY1" fmla="*/ 340339 h 1449603"/>
              <a:gd name="connsiteX2" fmla="*/ 2265770 w 6216319"/>
              <a:gd name="connsiteY2" fmla="*/ 655926 h 1449603"/>
              <a:gd name="connsiteX3" fmla="*/ 3244906 w 6216319"/>
              <a:gd name="connsiteY3" fmla="*/ 639742 h 1449603"/>
              <a:gd name="connsiteX4" fmla="*/ 4628644 w 6216319"/>
              <a:gd name="connsiteY4" fmla="*/ 1181909 h 1449603"/>
              <a:gd name="connsiteX5" fmla="*/ 5356927 w 6216319"/>
              <a:gd name="connsiteY5" fmla="*/ 1335657 h 1449603"/>
              <a:gd name="connsiteX6" fmla="*/ 6216319 w 6216319"/>
              <a:gd name="connsiteY6" fmla="*/ 1449603 h 1449603"/>
              <a:gd name="connsiteX7" fmla="*/ 0 w 6216319"/>
              <a:gd name="connsiteY7" fmla="*/ 1449603 h 1449603"/>
              <a:gd name="connsiteX8" fmla="*/ 0 w 6216319"/>
              <a:gd name="connsiteY8" fmla="*/ 147399 h 1449603"/>
              <a:gd name="connsiteX0" fmla="*/ 0 w 6216319"/>
              <a:gd name="connsiteY0" fmla="*/ 147399 h 1449603"/>
              <a:gd name="connsiteX1" fmla="*/ 323681 w 6216319"/>
              <a:gd name="connsiteY1" fmla="*/ 340339 h 1449603"/>
              <a:gd name="connsiteX2" fmla="*/ 2265770 w 6216319"/>
              <a:gd name="connsiteY2" fmla="*/ 655926 h 1449603"/>
              <a:gd name="connsiteX3" fmla="*/ 3244906 w 6216319"/>
              <a:gd name="connsiteY3" fmla="*/ 639742 h 1449603"/>
              <a:gd name="connsiteX4" fmla="*/ 4628644 w 6216319"/>
              <a:gd name="connsiteY4" fmla="*/ 1181909 h 1449603"/>
              <a:gd name="connsiteX5" fmla="*/ 5356927 w 6216319"/>
              <a:gd name="connsiteY5" fmla="*/ 1335657 h 1449603"/>
              <a:gd name="connsiteX6" fmla="*/ 6216319 w 6216319"/>
              <a:gd name="connsiteY6" fmla="*/ 1449603 h 1449603"/>
              <a:gd name="connsiteX7" fmla="*/ 0 w 6216319"/>
              <a:gd name="connsiteY7" fmla="*/ 1449603 h 1449603"/>
              <a:gd name="connsiteX8" fmla="*/ 0 w 6216319"/>
              <a:gd name="connsiteY8" fmla="*/ 147399 h 1449603"/>
              <a:gd name="connsiteX0" fmla="*/ 0 w 6216319"/>
              <a:gd name="connsiteY0" fmla="*/ 147399 h 1449603"/>
              <a:gd name="connsiteX1" fmla="*/ 323681 w 6216319"/>
              <a:gd name="connsiteY1" fmla="*/ 340339 h 1449603"/>
              <a:gd name="connsiteX2" fmla="*/ 2265770 w 6216319"/>
              <a:gd name="connsiteY2" fmla="*/ 655926 h 1449603"/>
              <a:gd name="connsiteX3" fmla="*/ 3244906 w 6216319"/>
              <a:gd name="connsiteY3" fmla="*/ 639742 h 1449603"/>
              <a:gd name="connsiteX4" fmla="*/ 4628644 w 6216319"/>
              <a:gd name="connsiteY4" fmla="*/ 1181909 h 1449603"/>
              <a:gd name="connsiteX5" fmla="*/ 5356927 w 6216319"/>
              <a:gd name="connsiteY5" fmla="*/ 1335657 h 1449603"/>
              <a:gd name="connsiteX6" fmla="*/ 6216319 w 6216319"/>
              <a:gd name="connsiteY6" fmla="*/ 1449603 h 1449603"/>
              <a:gd name="connsiteX7" fmla="*/ 0 w 6216319"/>
              <a:gd name="connsiteY7" fmla="*/ 1449603 h 1449603"/>
              <a:gd name="connsiteX8" fmla="*/ 0 w 6216319"/>
              <a:gd name="connsiteY8" fmla="*/ 147399 h 1449603"/>
              <a:gd name="connsiteX0" fmla="*/ 0 w 6216319"/>
              <a:gd name="connsiteY0" fmla="*/ 147399 h 1449603"/>
              <a:gd name="connsiteX1" fmla="*/ 323681 w 6216319"/>
              <a:gd name="connsiteY1" fmla="*/ 340339 h 1449603"/>
              <a:gd name="connsiteX2" fmla="*/ 2265770 w 6216319"/>
              <a:gd name="connsiteY2" fmla="*/ 655926 h 1449603"/>
              <a:gd name="connsiteX3" fmla="*/ 3244906 w 6216319"/>
              <a:gd name="connsiteY3" fmla="*/ 639742 h 1449603"/>
              <a:gd name="connsiteX4" fmla="*/ 4628644 w 6216319"/>
              <a:gd name="connsiteY4" fmla="*/ 1181909 h 1449603"/>
              <a:gd name="connsiteX5" fmla="*/ 5356927 w 6216319"/>
              <a:gd name="connsiteY5" fmla="*/ 1335657 h 1449603"/>
              <a:gd name="connsiteX6" fmla="*/ 6216319 w 6216319"/>
              <a:gd name="connsiteY6" fmla="*/ 1449603 h 1449603"/>
              <a:gd name="connsiteX7" fmla="*/ 0 w 6216319"/>
              <a:gd name="connsiteY7" fmla="*/ 1449603 h 1449603"/>
              <a:gd name="connsiteX8" fmla="*/ 0 w 6216319"/>
              <a:gd name="connsiteY8" fmla="*/ 147399 h 1449603"/>
              <a:gd name="connsiteX0" fmla="*/ 0 w 6216319"/>
              <a:gd name="connsiteY0" fmla="*/ 147399 h 1449603"/>
              <a:gd name="connsiteX1" fmla="*/ 323681 w 6216319"/>
              <a:gd name="connsiteY1" fmla="*/ 340339 h 1449603"/>
              <a:gd name="connsiteX2" fmla="*/ 2265770 w 6216319"/>
              <a:gd name="connsiteY2" fmla="*/ 655926 h 1449603"/>
              <a:gd name="connsiteX3" fmla="*/ 3244906 w 6216319"/>
              <a:gd name="connsiteY3" fmla="*/ 639742 h 1449603"/>
              <a:gd name="connsiteX4" fmla="*/ 4628644 w 6216319"/>
              <a:gd name="connsiteY4" fmla="*/ 1181909 h 1449603"/>
              <a:gd name="connsiteX5" fmla="*/ 5356927 w 6216319"/>
              <a:gd name="connsiteY5" fmla="*/ 1335657 h 1449603"/>
              <a:gd name="connsiteX6" fmla="*/ 6216319 w 6216319"/>
              <a:gd name="connsiteY6" fmla="*/ 1449603 h 1449603"/>
              <a:gd name="connsiteX7" fmla="*/ 0 w 6216319"/>
              <a:gd name="connsiteY7" fmla="*/ 1449603 h 1449603"/>
              <a:gd name="connsiteX8" fmla="*/ 0 w 6216319"/>
              <a:gd name="connsiteY8" fmla="*/ 147399 h 1449603"/>
              <a:gd name="connsiteX0" fmla="*/ 0 w 6216319"/>
              <a:gd name="connsiteY0" fmla="*/ 57561 h 1359765"/>
              <a:gd name="connsiteX1" fmla="*/ 574189 w 6216319"/>
              <a:gd name="connsiteY1" fmla="*/ 379355 h 1359765"/>
              <a:gd name="connsiteX2" fmla="*/ 2265770 w 6216319"/>
              <a:gd name="connsiteY2" fmla="*/ 566088 h 1359765"/>
              <a:gd name="connsiteX3" fmla="*/ 3244906 w 6216319"/>
              <a:gd name="connsiteY3" fmla="*/ 549904 h 1359765"/>
              <a:gd name="connsiteX4" fmla="*/ 4628644 w 6216319"/>
              <a:gd name="connsiteY4" fmla="*/ 1092071 h 1359765"/>
              <a:gd name="connsiteX5" fmla="*/ 5356927 w 6216319"/>
              <a:gd name="connsiteY5" fmla="*/ 1245819 h 1359765"/>
              <a:gd name="connsiteX6" fmla="*/ 6216319 w 6216319"/>
              <a:gd name="connsiteY6" fmla="*/ 1359765 h 1359765"/>
              <a:gd name="connsiteX7" fmla="*/ 0 w 6216319"/>
              <a:gd name="connsiteY7" fmla="*/ 1359765 h 1359765"/>
              <a:gd name="connsiteX8" fmla="*/ 0 w 6216319"/>
              <a:gd name="connsiteY8" fmla="*/ 57561 h 1359765"/>
              <a:gd name="connsiteX0" fmla="*/ 0 w 6216319"/>
              <a:gd name="connsiteY0" fmla="*/ 55201 h 1357405"/>
              <a:gd name="connsiteX1" fmla="*/ 574189 w 6216319"/>
              <a:gd name="connsiteY1" fmla="*/ 376995 h 1357405"/>
              <a:gd name="connsiteX2" fmla="*/ 2244895 w 6216319"/>
              <a:gd name="connsiteY2" fmla="*/ 570887 h 1357405"/>
              <a:gd name="connsiteX3" fmla="*/ 3244906 w 6216319"/>
              <a:gd name="connsiteY3" fmla="*/ 547544 h 1357405"/>
              <a:gd name="connsiteX4" fmla="*/ 4628644 w 6216319"/>
              <a:gd name="connsiteY4" fmla="*/ 1089711 h 1357405"/>
              <a:gd name="connsiteX5" fmla="*/ 5356927 w 6216319"/>
              <a:gd name="connsiteY5" fmla="*/ 1243459 h 1357405"/>
              <a:gd name="connsiteX6" fmla="*/ 6216319 w 6216319"/>
              <a:gd name="connsiteY6" fmla="*/ 1357405 h 1357405"/>
              <a:gd name="connsiteX7" fmla="*/ 0 w 6216319"/>
              <a:gd name="connsiteY7" fmla="*/ 1357405 h 1357405"/>
              <a:gd name="connsiteX8" fmla="*/ 0 w 6216319"/>
              <a:gd name="connsiteY8" fmla="*/ 55201 h 1357405"/>
              <a:gd name="connsiteX0" fmla="*/ 0 w 6216319"/>
              <a:gd name="connsiteY0" fmla="*/ 49067 h 1351271"/>
              <a:gd name="connsiteX1" fmla="*/ 574189 w 6216319"/>
              <a:gd name="connsiteY1" fmla="*/ 370861 h 1351271"/>
              <a:gd name="connsiteX2" fmla="*/ 1217749 w 6216319"/>
              <a:gd name="connsiteY2" fmla="*/ 1887 h 1351271"/>
              <a:gd name="connsiteX3" fmla="*/ 2244895 w 6216319"/>
              <a:gd name="connsiteY3" fmla="*/ 564753 h 1351271"/>
              <a:gd name="connsiteX4" fmla="*/ 3244906 w 6216319"/>
              <a:gd name="connsiteY4" fmla="*/ 541410 h 1351271"/>
              <a:gd name="connsiteX5" fmla="*/ 4628644 w 6216319"/>
              <a:gd name="connsiteY5" fmla="*/ 1083577 h 1351271"/>
              <a:gd name="connsiteX6" fmla="*/ 5356927 w 6216319"/>
              <a:gd name="connsiteY6" fmla="*/ 1237325 h 1351271"/>
              <a:gd name="connsiteX7" fmla="*/ 6216319 w 6216319"/>
              <a:gd name="connsiteY7" fmla="*/ 1351271 h 1351271"/>
              <a:gd name="connsiteX8" fmla="*/ 0 w 6216319"/>
              <a:gd name="connsiteY8" fmla="*/ 1351271 h 1351271"/>
              <a:gd name="connsiteX9" fmla="*/ 0 w 6216319"/>
              <a:gd name="connsiteY9" fmla="*/ 49067 h 1351271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2244895 w 6216319"/>
              <a:gd name="connsiteY3" fmla="*/ 515708 h 1302226"/>
              <a:gd name="connsiteX4" fmla="*/ 3244906 w 6216319"/>
              <a:gd name="connsiteY4" fmla="*/ 492365 h 1302226"/>
              <a:gd name="connsiteX5" fmla="*/ 4628644 w 6216319"/>
              <a:gd name="connsiteY5" fmla="*/ 1034532 h 1302226"/>
              <a:gd name="connsiteX6" fmla="*/ 5356927 w 6216319"/>
              <a:gd name="connsiteY6" fmla="*/ 1188280 h 1302226"/>
              <a:gd name="connsiteX7" fmla="*/ 6216319 w 6216319"/>
              <a:gd name="connsiteY7" fmla="*/ 1302226 h 1302226"/>
              <a:gd name="connsiteX8" fmla="*/ 0 w 6216319"/>
              <a:gd name="connsiteY8" fmla="*/ 1302226 h 1302226"/>
              <a:gd name="connsiteX9" fmla="*/ 0 w 6216319"/>
              <a:gd name="connsiteY9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2244895 w 6216319"/>
              <a:gd name="connsiteY3" fmla="*/ 515708 h 1302226"/>
              <a:gd name="connsiteX4" fmla="*/ 3244906 w 6216319"/>
              <a:gd name="connsiteY4" fmla="*/ 492365 h 1302226"/>
              <a:gd name="connsiteX5" fmla="*/ 4628644 w 6216319"/>
              <a:gd name="connsiteY5" fmla="*/ 1034532 h 1302226"/>
              <a:gd name="connsiteX6" fmla="*/ 5356927 w 6216319"/>
              <a:gd name="connsiteY6" fmla="*/ 1188280 h 1302226"/>
              <a:gd name="connsiteX7" fmla="*/ 6216319 w 6216319"/>
              <a:gd name="connsiteY7" fmla="*/ 1302226 h 1302226"/>
              <a:gd name="connsiteX8" fmla="*/ 0 w 6216319"/>
              <a:gd name="connsiteY8" fmla="*/ 1302226 h 1302226"/>
              <a:gd name="connsiteX9" fmla="*/ 0 w 6216319"/>
              <a:gd name="connsiteY9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2244895 w 6216319"/>
              <a:gd name="connsiteY3" fmla="*/ 515708 h 1302226"/>
              <a:gd name="connsiteX4" fmla="*/ 3244906 w 6216319"/>
              <a:gd name="connsiteY4" fmla="*/ 492365 h 1302226"/>
              <a:gd name="connsiteX5" fmla="*/ 4628644 w 6216319"/>
              <a:gd name="connsiteY5" fmla="*/ 1034532 h 1302226"/>
              <a:gd name="connsiteX6" fmla="*/ 5356927 w 6216319"/>
              <a:gd name="connsiteY6" fmla="*/ 1188280 h 1302226"/>
              <a:gd name="connsiteX7" fmla="*/ 6216319 w 6216319"/>
              <a:gd name="connsiteY7" fmla="*/ 1302226 h 1302226"/>
              <a:gd name="connsiteX8" fmla="*/ 0 w 6216319"/>
              <a:gd name="connsiteY8" fmla="*/ 1302226 h 1302226"/>
              <a:gd name="connsiteX9" fmla="*/ 0 w 6216319"/>
              <a:gd name="connsiteY9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2244895 w 6216319"/>
              <a:gd name="connsiteY3" fmla="*/ 515708 h 1302226"/>
              <a:gd name="connsiteX4" fmla="*/ 3244906 w 6216319"/>
              <a:gd name="connsiteY4" fmla="*/ 492365 h 1302226"/>
              <a:gd name="connsiteX5" fmla="*/ 4628644 w 6216319"/>
              <a:gd name="connsiteY5" fmla="*/ 1034532 h 1302226"/>
              <a:gd name="connsiteX6" fmla="*/ 5356927 w 6216319"/>
              <a:gd name="connsiteY6" fmla="*/ 1188280 h 1302226"/>
              <a:gd name="connsiteX7" fmla="*/ 6216319 w 6216319"/>
              <a:gd name="connsiteY7" fmla="*/ 1302226 h 1302226"/>
              <a:gd name="connsiteX8" fmla="*/ 0 w 6216319"/>
              <a:gd name="connsiteY8" fmla="*/ 1302226 h 1302226"/>
              <a:gd name="connsiteX9" fmla="*/ 0 w 6216319"/>
              <a:gd name="connsiteY9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1704848 w 6216319"/>
              <a:gd name="connsiteY3" fmla="*/ 296453 h 1302226"/>
              <a:gd name="connsiteX4" fmla="*/ 2244895 w 6216319"/>
              <a:gd name="connsiteY4" fmla="*/ 515708 h 1302226"/>
              <a:gd name="connsiteX5" fmla="*/ 3244906 w 6216319"/>
              <a:gd name="connsiteY5" fmla="*/ 492365 h 1302226"/>
              <a:gd name="connsiteX6" fmla="*/ 4628644 w 6216319"/>
              <a:gd name="connsiteY6" fmla="*/ 1034532 h 1302226"/>
              <a:gd name="connsiteX7" fmla="*/ 5356927 w 6216319"/>
              <a:gd name="connsiteY7" fmla="*/ 1188280 h 1302226"/>
              <a:gd name="connsiteX8" fmla="*/ 6216319 w 6216319"/>
              <a:gd name="connsiteY8" fmla="*/ 1302226 h 1302226"/>
              <a:gd name="connsiteX9" fmla="*/ 0 w 6216319"/>
              <a:gd name="connsiteY9" fmla="*/ 1302226 h 1302226"/>
              <a:gd name="connsiteX10" fmla="*/ 0 w 6216319"/>
              <a:gd name="connsiteY10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1732682 w 6216319"/>
              <a:gd name="connsiteY3" fmla="*/ 368038 h 1302226"/>
              <a:gd name="connsiteX4" fmla="*/ 2244895 w 6216319"/>
              <a:gd name="connsiteY4" fmla="*/ 515708 h 1302226"/>
              <a:gd name="connsiteX5" fmla="*/ 3244906 w 6216319"/>
              <a:gd name="connsiteY5" fmla="*/ 492365 h 1302226"/>
              <a:gd name="connsiteX6" fmla="*/ 4628644 w 6216319"/>
              <a:gd name="connsiteY6" fmla="*/ 1034532 h 1302226"/>
              <a:gd name="connsiteX7" fmla="*/ 5356927 w 6216319"/>
              <a:gd name="connsiteY7" fmla="*/ 1188280 h 1302226"/>
              <a:gd name="connsiteX8" fmla="*/ 6216319 w 6216319"/>
              <a:gd name="connsiteY8" fmla="*/ 1302226 h 1302226"/>
              <a:gd name="connsiteX9" fmla="*/ 0 w 6216319"/>
              <a:gd name="connsiteY9" fmla="*/ 1302226 h 1302226"/>
              <a:gd name="connsiteX10" fmla="*/ 0 w 6216319"/>
              <a:gd name="connsiteY10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1732682 w 6216319"/>
              <a:gd name="connsiteY3" fmla="*/ 368038 h 1302226"/>
              <a:gd name="connsiteX4" fmla="*/ 2244895 w 6216319"/>
              <a:gd name="connsiteY4" fmla="*/ 515708 h 1302226"/>
              <a:gd name="connsiteX5" fmla="*/ 3244906 w 6216319"/>
              <a:gd name="connsiteY5" fmla="*/ 492365 h 1302226"/>
              <a:gd name="connsiteX6" fmla="*/ 4628644 w 6216319"/>
              <a:gd name="connsiteY6" fmla="*/ 1034532 h 1302226"/>
              <a:gd name="connsiteX7" fmla="*/ 5356927 w 6216319"/>
              <a:gd name="connsiteY7" fmla="*/ 1188280 h 1302226"/>
              <a:gd name="connsiteX8" fmla="*/ 6216319 w 6216319"/>
              <a:gd name="connsiteY8" fmla="*/ 1302226 h 1302226"/>
              <a:gd name="connsiteX9" fmla="*/ 0 w 6216319"/>
              <a:gd name="connsiteY9" fmla="*/ 1302226 h 1302226"/>
              <a:gd name="connsiteX10" fmla="*/ 0 w 6216319"/>
              <a:gd name="connsiteY10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1732682 w 6216319"/>
              <a:gd name="connsiteY3" fmla="*/ 368038 h 1302226"/>
              <a:gd name="connsiteX4" fmla="*/ 2244895 w 6216319"/>
              <a:gd name="connsiteY4" fmla="*/ 515708 h 1302226"/>
              <a:gd name="connsiteX5" fmla="*/ 3244906 w 6216319"/>
              <a:gd name="connsiteY5" fmla="*/ 492365 h 1302226"/>
              <a:gd name="connsiteX6" fmla="*/ 4628644 w 6216319"/>
              <a:gd name="connsiteY6" fmla="*/ 1034532 h 1302226"/>
              <a:gd name="connsiteX7" fmla="*/ 5356927 w 6216319"/>
              <a:gd name="connsiteY7" fmla="*/ 1188280 h 1302226"/>
              <a:gd name="connsiteX8" fmla="*/ 6216319 w 6216319"/>
              <a:gd name="connsiteY8" fmla="*/ 1302226 h 1302226"/>
              <a:gd name="connsiteX9" fmla="*/ 0 w 6216319"/>
              <a:gd name="connsiteY9" fmla="*/ 1302226 h 1302226"/>
              <a:gd name="connsiteX10" fmla="*/ 0 w 6216319"/>
              <a:gd name="connsiteY10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1732682 w 6216319"/>
              <a:gd name="connsiteY3" fmla="*/ 368038 h 1302226"/>
              <a:gd name="connsiteX4" fmla="*/ 2244895 w 6216319"/>
              <a:gd name="connsiteY4" fmla="*/ 515708 h 1302226"/>
              <a:gd name="connsiteX5" fmla="*/ 3244906 w 6216319"/>
              <a:gd name="connsiteY5" fmla="*/ 492365 h 1302226"/>
              <a:gd name="connsiteX6" fmla="*/ 4628644 w 6216319"/>
              <a:gd name="connsiteY6" fmla="*/ 1034532 h 1302226"/>
              <a:gd name="connsiteX7" fmla="*/ 5356927 w 6216319"/>
              <a:gd name="connsiteY7" fmla="*/ 1188280 h 1302226"/>
              <a:gd name="connsiteX8" fmla="*/ 6216319 w 6216319"/>
              <a:gd name="connsiteY8" fmla="*/ 1302226 h 1302226"/>
              <a:gd name="connsiteX9" fmla="*/ 0 w 6216319"/>
              <a:gd name="connsiteY9" fmla="*/ 1302226 h 1302226"/>
              <a:gd name="connsiteX10" fmla="*/ 0 w 6216319"/>
              <a:gd name="connsiteY10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1732682 w 6216319"/>
              <a:gd name="connsiteY3" fmla="*/ 368038 h 1302226"/>
              <a:gd name="connsiteX4" fmla="*/ 2244895 w 6216319"/>
              <a:gd name="connsiteY4" fmla="*/ 515708 h 1302226"/>
              <a:gd name="connsiteX5" fmla="*/ 3244906 w 6216319"/>
              <a:gd name="connsiteY5" fmla="*/ 492365 h 1302226"/>
              <a:gd name="connsiteX6" fmla="*/ 4628644 w 6216319"/>
              <a:gd name="connsiteY6" fmla="*/ 1034532 h 1302226"/>
              <a:gd name="connsiteX7" fmla="*/ 5356927 w 6216319"/>
              <a:gd name="connsiteY7" fmla="*/ 1188280 h 1302226"/>
              <a:gd name="connsiteX8" fmla="*/ 6216319 w 6216319"/>
              <a:gd name="connsiteY8" fmla="*/ 1302226 h 1302226"/>
              <a:gd name="connsiteX9" fmla="*/ 0 w 6216319"/>
              <a:gd name="connsiteY9" fmla="*/ 1302226 h 1302226"/>
              <a:gd name="connsiteX10" fmla="*/ 0 w 6216319"/>
              <a:gd name="connsiteY10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1732682 w 6216319"/>
              <a:gd name="connsiteY3" fmla="*/ 368038 h 1302226"/>
              <a:gd name="connsiteX4" fmla="*/ 2147475 w 6216319"/>
              <a:gd name="connsiteY4" fmla="*/ 479915 h 1302226"/>
              <a:gd name="connsiteX5" fmla="*/ 3244906 w 6216319"/>
              <a:gd name="connsiteY5" fmla="*/ 492365 h 1302226"/>
              <a:gd name="connsiteX6" fmla="*/ 4628644 w 6216319"/>
              <a:gd name="connsiteY6" fmla="*/ 1034532 h 1302226"/>
              <a:gd name="connsiteX7" fmla="*/ 5356927 w 6216319"/>
              <a:gd name="connsiteY7" fmla="*/ 1188280 h 1302226"/>
              <a:gd name="connsiteX8" fmla="*/ 6216319 w 6216319"/>
              <a:gd name="connsiteY8" fmla="*/ 1302226 h 1302226"/>
              <a:gd name="connsiteX9" fmla="*/ 0 w 6216319"/>
              <a:gd name="connsiteY9" fmla="*/ 1302226 h 1302226"/>
              <a:gd name="connsiteX10" fmla="*/ 0 w 6216319"/>
              <a:gd name="connsiteY10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1732682 w 6216319"/>
              <a:gd name="connsiteY3" fmla="*/ 368038 h 1302226"/>
              <a:gd name="connsiteX4" fmla="*/ 2147475 w 6216319"/>
              <a:gd name="connsiteY4" fmla="*/ 479915 h 1302226"/>
              <a:gd name="connsiteX5" fmla="*/ 3244906 w 6216319"/>
              <a:gd name="connsiteY5" fmla="*/ 492365 h 1302226"/>
              <a:gd name="connsiteX6" fmla="*/ 4628644 w 6216319"/>
              <a:gd name="connsiteY6" fmla="*/ 1034532 h 1302226"/>
              <a:gd name="connsiteX7" fmla="*/ 5356927 w 6216319"/>
              <a:gd name="connsiteY7" fmla="*/ 1188280 h 1302226"/>
              <a:gd name="connsiteX8" fmla="*/ 6216319 w 6216319"/>
              <a:gd name="connsiteY8" fmla="*/ 1302226 h 1302226"/>
              <a:gd name="connsiteX9" fmla="*/ 0 w 6216319"/>
              <a:gd name="connsiteY9" fmla="*/ 1302226 h 1302226"/>
              <a:gd name="connsiteX10" fmla="*/ 0 w 6216319"/>
              <a:gd name="connsiteY10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1732682 w 6216319"/>
              <a:gd name="connsiteY3" fmla="*/ 368038 h 1302226"/>
              <a:gd name="connsiteX4" fmla="*/ 2147475 w 6216319"/>
              <a:gd name="connsiteY4" fmla="*/ 479915 h 1302226"/>
              <a:gd name="connsiteX5" fmla="*/ 3244906 w 6216319"/>
              <a:gd name="connsiteY5" fmla="*/ 492365 h 1302226"/>
              <a:gd name="connsiteX6" fmla="*/ 4628644 w 6216319"/>
              <a:gd name="connsiteY6" fmla="*/ 1034532 h 1302226"/>
              <a:gd name="connsiteX7" fmla="*/ 5356927 w 6216319"/>
              <a:gd name="connsiteY7" fmla="*/ 1188280 h 1302226"/>
              <a:gd name="connsiteX8" fmla="*/ 6216319 w 6216319"/>
              <a:gd name="connsiteY8" fmla="*/ 1302226 h 1302226"/>
              <a:gd name="connsiteX9" fmla="*/ 0 w 6216319"/>
              <a:gd name="connsiteY9" fmla="*/ 1302226 h 1302226"/>
              <a:gd name="connsiteX10" fmla="*/ 0 w 6216319"/>
              <a:gd name="connsiteY10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1732682 w 6216319"/>
              <a:gd name="connsiteY3" fmla="*/ 368038 h 1302226"/>
              <a:gd name="connsiteX4" fmla="*/ 2147475 w 6216319"/>
              <a:gd name="connsiteY4" fmla="*/ 479915 h 1302226"/>
              <a:gd name="connsiteX5" fmla="*/ 3043108 w 6216319"/>
              <a:gd name="connsiteY5" fmla="*/ 549633 h 1302226"/>
              <a:gd name="connsiteX6" fmla="*/ 4628644 w 6216319"/>
              <a:gd name="connsiteY6" fmla="*/ 1034532 h 1302226"/>
              <a:gd name="connsiteX7" fmla="*/ 5356927 w 6216319"/>
              <a:gd name="connsiteY7" fmla="*/ 1188280 h 1302226"/>
              <a:gd name="connsiteX8" fmla="*/ 6216319 w 6216319"/>
              <a:gd name="connsiteY8" fmla="*/ 1302226 h 1302226"/>
              <a:gd name="connsiteX9" fmla="*/ 0 w 6216319"/>
              <a:gd name="connsiteY9" fmla="*/ 1302226 h 1302226"/>
              <a:gd name="connsiteX10" fmla="*/ 0 w 6216319"/>
              <a:gd name="connsiteY10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1732682 w 6216319"/>
              <a:gd name="connsiteY3" fmla="*/ 368038 h 1302226"/>
              <a:gd name="connsiteX4" fmla="*/ 2147475 w 6216319"/>
              <a:gd name="connsiteY4" fmla="*/ 479915 h 1302226"/>
              <a:gd name="connsiteX5" fmla="*/ 3043108 w 6216319"/>
              <a:gd name="connsiteY5" fmla="*/ 549633 h 1302226"/>
              <a:gd name="connsiteX6" fmla="*/ 4628644 w 6216319"/>
              <a:gd name="connsiteY6" fmla="*/ 1034532 h 1302226"/>
              <a:gd name="connsiteX7" fmla="*/ 5356927 w 6216319"/>
              <a:gd name="connsiteY7" fmla="*/ 1188280 h 1302226"/>
              <a:gd name="connsiteX8" fmla="*/ 6216319 w 6216319"/>
              <a:gd name="connsiteY8" fmla="*/ 1302226 h 1302226"/>
              <a:gd name="connsiteX9" fmla="*/ 0 w 6216319"/>
              <a:gd name="connsiteY9" fmla="*/ 1302226 h 1302226"/>
              <a:gd name="connsiteX10" fmla="*/ 0 w 6216319"/>
              <a:gd name="connsiteY10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1732682 w 6216319"/>
              <a:gd name="connsiteY3" fmla="*/ 368038 h 1302226"/>
              <a:gd name="connsiteX4" fmla="*/ 2147475 w 6216319"/>
              <a:gd name="connsiteY4" fmla="*/ 479915 h 1302226"/>
              <a:gd name="connsiteX5" fmla="*/ 3043108 w 6216319"/>
              <a:gd name="connsiteY5" fmla="*/ 549633 h 1302226"/>
              <a:gd name="connsiteX6" fmla="*/ 3889839 w 6216319"/>
              <a:gd name="connsiteY6" fmla="*/ 317928 h 1302226"/>
              <a:gd name="connsiteX7" fmla="*/ 4628644 w 6216319"/>
              <a:gd name="connsiteY7" fmla="*/ 1034532 h 1302226"/>
              <a:gd name="connsiteX8" fmla="*/ 5356927 w 6216319"/>
              <a:gd name="connsiteY8" fmla="*/ 1188280 h 1302226"/>
              <a:gd name="connsiteX9" fmla="*/ 6216319 w 6216319"/>
              <a:gd name="connsiteY9" fmla="*/ 1302226 h 1302226"/>
              <a:gd name="connsiteX10" fmla="*/ 0 w 6216319"/>
              <a:gd name="connsiteY10" fmla="*/ 1302226 h 1302226"/>
              <a:gd name="connsiteX11" fmla="*/ 0 w 6216319"/>
              <a:gd name="connsiteY11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1732682 w 6216319"/>
              <a:gd name="connsiteY3" fmla="*/ 368038 h 1302226"/>
              <a:gd name="connsiteX4" fmla="*/ 2147475 w 6216319"/>
              <a:gd name="connsiteY4" fmla="*/ 479915 h 1302226"/>
              <a:gd name="connsiteX5" fmla="*/ 3043108 w 6216319"/>
              <a:gd name="connsiteY5" fmla="*/ 549633 h 1302226"/>
              <a:gd name="connsiteX6" fmla="*/ 3548869 w 6216319"/>
              <a:gd name="connsiteY6" fmla="*/ 761757 h 1302226"/>
              <a:gd name="connsiteX7" fmla="*/ 4628644 w 6216319"/>
              <a:gd name="connsiteY7" fmla="*/ 1034532 h 1302226"/>
              <a:gd name="connsiteX8" fmla="*/ 5356927 w 6216319"/>
              <a:gd name="connsiteY8" fmla="*/ 1188280 h 1302226"/>
              <a:gd name="connsiteX9" fmla="*/ 6216319 w 6216319"/>
              <a:gd name="connsiteY9" fmla="*/ 1302226 h 1302226"/>
              <a:gd name="connsiteX10" fmla="*/ 0 w 6216319"/>
              <a:gd name="connsiteY10" fmla="*/ 1302226 h 1302226"/>
              <a:gd name="connsiteX11" fmla="*/ 0 w 6216319"/>
              <a:gd name="connsiteY11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1732682 w 6216319"/>
              <a:gd name="connsiteY3" fmla="*/ 368038 h 1302226"/>
              <a:gd name="connsiteX4" fmla="*/ 2147475 w 6216319"/>
              <a:gd name="connsiteY4" fmla="*/ 479915 h 1302226"/>
              <a:gd name="connsiteX5" fmla="*/ 3043108 w 6216319"/>
              <a:gd name="connsiteY5" fmla="*/ 549633 h 1302226"/>
              <a:gd name="connsiteX6" fmla="*/ 3548869 w 6216319"/>
              <a:gd name="connsiteY6" fmla="*/ 761757 h 1302226"/>
              <a:gd name="connsiteX7" fmla="*/ 4628644 w 6216319"/>
              <a:gd name="connsiteY7" fmla="*/ 1034532 h 1302226"/>
              <a:gd name="connsiteX8" fmla="*/ 5356927 w 6216319"/>
              <a:gd name="connsiteY8" fmla="*/ 1188280 h 1302226"/>
              <a:gd name="connsiteX9" fmla="*/ 6216319 w 6216319"/>
              <a:gd name="connsiteY9" fmla="*/ 1302226 h 1302226"/>
              <a:gd name="connsiteX10" fmla="*/ 0 w 6216319"/>
              <a:gd name="connsiteY10" fmla="*/ 1302226 h 1302226"/>
              <a:gd name="connsiteX11" fmla="*/ 0 w 6216319"/>
              <a:gd name="connsiteY11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1732682 w 6216319"/>
              <a:gd name="connsiteY3" fmla="*/ 368038 h 1302226"/>
              <a:gd name="connsiteX4" fmla="*/ 2147475 w 6216319"/>
              <a:gd name="connsiteY4" fmla="*/ 479915 h 1302226"/>
              <a:gd name="connsiteX5" fmla="*/ 3043108 w 6216319"/>
              <a:gd name="connsiteY5" fmla="*/ 549633 h 1302226"/>
              <a:gd name="connsiteX6" fmla="*/ 3548869 w 6216319"/>
              <a:gd name="connsiteY6" fmla="*/ 761757 h 1302226"/>
              <a:gd name="connsiteX7" fmla="*/ 4628644 w 6216319"/>
              <a:gd name="connsiteY7" fmla="*/ 1034532 h 1302226"/>
              <a:gd name="connsiteX8" fmla="*/ 5356927 w 6216319"/>
              <a:gd name="connsiteY8" fmla="*/ 1188280 h 1302226"/>
              <a:gd name="connsiteX9" fmla="*/ 6216319 w 6216319"/>
              <a:gd name="connsiteY9" fmla="*/ 1302226 h 1302226"/>
              <a:gd name="connsiteX10" fmla="*/ 0 w 6216319"/>
              <a:gd name="connsiteY10" fmla="*/ 1302226 h 1302226"/>
              <a:gd name="connsiteX11" fmla="*/ 0 w 6216319"/>
              <a:gd name="connsiteY11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1732682 w 6216319"/>
              <a:gd name="connsiteY3" fmla="*/ 368038 h 1302226"/>
              <a:gd name="connsiteX4" fmla="*/ 2147475 w 6216319"/>
              <a:gd name="connsiteY4" fmla="*/ 479915 h 1302226"/>
              <a:gd name="connsiteX5" fmla="*/ 3043108 w 6216319"/>
              <a:gd name="connsiteY5" fmla="*/ 549633 h 1302226"/>
              <a:gd name="connsiteX6" fmla="*/ 3562786 w 6216319"/>
              <a:gd name="connsiteY6" fmla="*/ 790391 h 1302226"/>
              <a:gd name="connsiteX7" fmla="*/ 4628644 w 6216319"/>
              <a:gd name="connsiteY7" fmla="*/ 1034532 h 1302226"/>
              <a:gd name="connsiteX8" fmla="*/ 5356927 w 6216319"/>
              <a:gd name="connsiteY8" fmla="*/ 1188280 h 1302226"/>
              <a:gd name="connsiteX9" fmla="*/ 6216319 w 6216319"/>
              <a:gd name="connsiteY9" fmla="*/ 1302226 h 1302226"/>
              <a:gd name="connsiteX10" fmla="*/ 0 w 6216319"/>
              <a:gd name="connsiteY10" fmla="*/ 1302226 h 1302226"/>
              <a:gd name="connsiteX11" fmla="*/ 0 w 6216319"/>
              <a:gd name="connsiteY11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1732682 w 6216319"/>
              <a:gd name="connsiteY3" fmla="*/ 368038 h 1302226"/>
              <a:gd name="connsiteX4" fmla="*/ 2147475 w 6216319"/>
              <a:gd name="connsiteY4" fmla="*/ 479915 h 1302226"/>
              <a:gd name="connsiteX5" fmla="*/ 3043108 w 6216319"/>
              <a:gd name="connsiteY5" fmla="*/ 549633 h 1302226"/>
              <a:gd name="connsiteX6" fmla="*/ 3562786 w 6216319"/>
              <a:gd name="connsiteY6" fmla="*/ 790391 h 1302226"/>
              <a:gd name="connsiteX7" fmla="*/ 4628644 w 6216319"/>
              <a:gd name="connsiteY7" fmla="*/ 1034532 h 1302226"/>
              <a:gd name="connsiteX8" fmla="*/ 5356927 w 6216319"/>
              <a:gd name="connsiteY8" fmla="*/ 1188280 h 1302226"/>
              <a:gd name="connsiteX9" fmla="*/ 6216319 w 6216319"/>
              <a:gd name="connsiteY9" fmla="*/ 1302226 h 1302226"/>
              <a:gd name="connsiteX10" fmla="*/ 0 w 6216319"/>
              <a:gd name="connsiteY10" fmla="*/ 1302226 h 1302226"/>
              <a:gd name="connsiteX11" fmla="*/ 0 w 6216319"/>
              <a:gd name="connsiteY11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1732682 w 6216319"/>
              <a:gd name="connsiteY3" fmla="*/ 368038 h 1302226"/>
              <a:gd name="connsiteX4" fmla="*/ 2147475 w 6216319"/>
              <a:gd name="connsiteY4" fmla="*/ 479915 h 1302226"/>
              <a:gd name="connsiteX5" fmla="*/ 3043108 w 6216319"/>
              <a:gd name="connsiteY5" fmla="*/ 549633 h 1302226"/>
              <a:gd name="connsiteX6" fmla="*/ 3562786 w 6216319"/>
              <a:gd name="connsiteY6" fmla="*/ 790391 h 1302226"/>
              <a:gd name="connsiteX7" fmla="*/ 4628644 w 6216319"/>
              <a:gd name="connsiteY7" fmla="*/ 1034532 h 1302226"/>
              <a:gd name="connsiteX8" fmla="*/ 5356927 w 6216319"/>
              <a:gd name="connsiteY8" fmla="*/ 1188280 h 1302226"/>
              <a:gd name="connsiteX9" fmla="*/ 6216319 w 6216319"/>
              <a:gd name="connsiteY9" fmla="*/ 1302226 h 1302226"/>
              <a:gd name="connsiteX10" fmla="*/ 0 w 6216319"/>
              <a:gd name="connsiteY10" fmla="*/ 1302226 h 1302226"/>
              <a:gd name="connsiteX11" fmla="*/ 0 w 6216319"/>
              <a:gd name="connsiteY11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1732682 w 6216319"/>
              <a:gd name="connsiteY3" fmla="*/ 368038 h 1302226"/>
              <a:gd name="connsiteX4" fmla="*/ 2147475 w 6216319"/>
              <a:gd name="connsiteY4" fmla="*/ 479915 h 1302226"/>
              <a:gd name="connsiteX5" fmla="*/ 3043108 w 6216319"/>
              <a:gd name="connsiteY5" fmla="*/ 549633 h 1302226"/>
              <a:gd name="connsiteX6" fmla="*/ 3562786 w 6216319"/>
              <a:gd name="connsiteY6" fmla="*/ 790391 h 1302226"/>
              <a:gd name="connsiteX7" fmla="*/ 4684312 w 6216319"/>
              <a:gd name="connsiteY7" fmla="*/ 1156227 h 1302226"/>
              <a:gd name="connsiteX8" fmla="*/ 5356927 w 6216319"/>
              <a:gd name="connsiteY8" fmla="*/ 1188280 h 1302226"/>
              <a:gd name="connsiteX9" fmla="*/ 6216319 w 6216319"/>
              <a:gd name="connsiteY9" fmla="*/ 1302226 h 1302226"/>
              <a:gd name="connsiteX10" fmla="*/ 0 w 6216319"/>
              <a:gd name="connsiteY10" fmla="*/ 1302226 h 1302226"/>
              <a:gd name="connsiteX11" fmla="*/ 0 w 6216319"/>
              <a:gd name="connsiteY11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1732682 w 6216319"/>
              <a:gd name="connsiteY3" fmla="*/ 368038 h 1302226"/>
              <a:gd name="connsiteX4" fmla="*/ 2147475 w 6216319"/>
              <a:gd name="connsiteY4" fmla="*/ 479915 h 1302226"/>
              <a:gd name="connsiteX5" fmla="*/ 3043108 w 6216319"/>
              <a:gd name="connsiteY5" fmla="*/ 549633 h 1302226"/>
              <a:gd name="connsiteX6" fmla="*/ 3562786 w 6216319"/>
              <a:gd name="connsiteY6" fmla="*/ 790391 h 1302226"/>
              <a:gd name="connsiteX7" fmla="*/ 4684312 w 6216319"/>
              <a:gd name="connsiteY7" fmla="*/ 1156227 h 1302226"/>
              <a:gd name="connsiteX8" fmla="*/ 5356927 w 6216319"/>
              <a:gd name="connsiteY8" fmla="*/ 1188280 h 1302226"/>
              <a:gd name="connsiteX9" fmla="*/ 6216319 w 6216319"/>
              <a:gd name="connsiteY9" fmla="*/ 1302226 h 1302226"/>
              <a:gd name="connsiteX10" fmla="*/ 0 w 6216319"/>
              <a:gd name="connsiteY10" fmla="*/ 1302226 h 1302226"/>
              <a:gd name="connsiteX11" fmla="*/ 0 w 6216319"/>
              <a:gd name="connsiteY11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1732682 w 6216319"/>
              <a:gd name="connsiteY3" fmla="*/ 368038 h 1302226"/>
              <a:gd name="connsiteX4" fmla="*/ 2147475 w 6216319"/>
              <a:gd name="connsiteY4" fmla="*/ 479915 h 1302226"/>
              <a:gd name="connsiteX5" fmla="*/ 3043108 w 6216319"/>
              <a:gd name="connsiteY5" fmla="*/ 549633 h 1302226"/>
              <a:gd name="connsiteX6" fmla="*/ 3562786 w 6216319"/>
              <a:gd name="connsiteY6" fmla="*/ 790391 h 1302226"/>
              <a:gd name="connsiteX7" fmla="*/ 4684312 w 6216319"/>
              <a:gd name="connsiteY7" fmla="*/ 1156227 h 1302226"/>
              <a:gd name="connsiteX8" fmla="*/ 5356927 w 6216319"/>
              <a:gd name="connsiteY8" fmla="*/ 1188280 h 1302226"/>
              <a:gd name="connsiteX9" fmla="*/ 6216319 w 6216319"/>
              <a:gd name="connsiteY9" fmla="*/ 1302226 h 1302226"/>
              <a:gd name="connsiteX10" fmla="*/ 0 w 6216319"/>
              <a:gd name="connsiteY10" fmla="*/ 1302226 h 1302226"/>
              <a:gd name="connsiteX11" fmla="*/ 0 w 6216319"/>
              <a:gd name="connsiteY11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1732682 w 6216319"/>
              <a:gd name="connsiteY3" fmla="*/ 368038 h 1302226"/>
              <a:gd name="connsiteX4" fmla="*/ 2147475 w 6216319"/>
              <a:gd name="connsiteY4" fmla="*/ 479915 h 1302226"/>
              <a:gd name="connsiteX5" fmla="*/ 3043108 w 6216319"/>
              <a:gd name="connsiteY5" fmla="*/ 549633 h 1302226"/>
              <a:gd name="connsiteX6" fmla="*/ 3562786 w 6216319"/>
              <a:gd name="connsiteY6" fmla="*/ 790391 h 1302226"/>
              <a:gd name="connsiteX7" fmla="*/ 4684312 w 6216319"/>
              <a:gd name="connsiteY7" fmla="*/ 1156227 h 1302226"/>
              <a:gd name="connsiteX8" fmla="*/ 5092502 w 6216319"/>
              <a:gd name="connsiteY8" fmla="*/ 1188280 h 1302226"/>
              <a:gd name="connsiteX9" fmla="*/ 6216319 w 6216319"/>
              <a:gd name="connsiteY9" fmla="*/ 1302226 h 1302226"/>
              <a:gd name="connsiteX10" fmla="*/ 0 w 6216319"/>
              <a:gd name="connsiteY10" fmla="*/ 1302226 h 1302226"/>
              <a:gd name="connsiteX11" fmla="*/ 0 w 6216319"/>
              <a:gd name="connsiteY11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1732682 w 6216319"/>
              <a:gd name="connsiteY3" fmla="*/ 368038 h 1302226"/>
              <a:gd name="connsiteX4" fmla="*/ 2147475 w 6216319"/>
              <a:gd name="connsiteY4" fmla="*/ 479915 h 1302226"/>
              <a:gd name="connsiteX5" fmla="*/ 3043108 w 6216319"/>
              <a:gd name="connsiteY5" fmla="*/ 549633 h 1302226"/>
              <a:gd name="connsiteX6" fmla="*/ 3562786 w 6216319"/>
              <a:gd name="connsiteY6" fmla="*/ 790391 h 1302226"/>
              <a:gd name="connsiteX7" fmla="*/ 4684312 w 6216319"/>
              <a:gd name="connsiteY7" fmla="*/ 1156227 h 1302226"/>
              <a:gd name="connsiteX8" fmla="*/ 5092502 w 6216319"/>
              <a:gd name="connsiteY8" fmla="*/ 1188280 h 1302226"/>
              <a:gd name="connsiteX9" fmla="*/ 6216319 w 6216319"/>
              <a:gd name="connsiteY9" fmla="*/ 1302226 h 1302226"/>
              <a:gd name="connsiteX10" fmla="*/ 0 w 6216319"/>
              <a:gd name="connsiteY10" fmla="*/ 1302226 h 1302226"/>
              <a:gd name="connsiteX11" fmla="*/ 0 w 6216319"/>
              <a:gd name="connsiteY11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1732682 w 6216319"/>
              <a:gd name="connsiteY3" fmla="*/ 368038 h 1302226"/>
              <a:gd name="connsiteX4" fmla="*/ 2147475 w 6216319"/>
              <a:gd name="connsiteY4" fmla="*/ 479915 h 1302226"/>
              <a:gd name="connsiteX5" fmla="*/ 3043108 w 6216319"/>
              <a:gd name="connsiteY5" fmla="*/ 549633 h 1302226"/>
              <a:gd name="connsiteX6" fmla="*/ 3562786 w 6216319"/>
              <a:gd name="connsiteY6" fmla="*/ 790391 h 1302226"/>
              <a:gd name="connsiteX7" fmla="*/ 4684312 w 6216319"/>
              <a:gd name="connsiteY7" fmla="*/ 1156227 h 1302226"/>
              <a:gd name="connsiteX8" fmla="*/ 5092502 w 6216319"/>
              <a:gd name="connsiteY8" fmla="*/ 1188280 h 1302226"/>
              <a:gd name="connsiteX9" fmla="*/ 6216319 w 6216319"/>
              <a:gd name="connsiteY9" fmla="*/ 1302226 h 1302226"/>
              <a:gd name="connsiteX10" fmla="*/ 0 w 6216319"/>
              <a:gd name="connsiteY10" fmla="*/ 1302226 h 1302226"/>
              <a:gd name="connsiteX11" fmla="*/ 0 w 6216319"/>
              <a:gd name="connsiteY11" fmla="*/ 22 h 1302226"/>
              <a:gd name="connsiteX0" fmla="*/ 0 w 6613304"/>
              <a:gd name="connsiteY0" fmla="*/ 22 h 1302226"/>
              <a:gd name="connsiteX1" fmla="*/ 574189 w 6613304"/>
              <a:gd name="connsiteY1" fmla="*/ 321816 h 1302226"/>
              <a:gd name="connsiteX2" fmla="*/ 1015951 w 6613304"/>
              <a:gd name="connsiteY2" fmla="*/ 346561 h 1302226"/>
              <a:gd name="connsiteX3" fmla="*/ 1732682 w 6613304"/>
              <a:gd name="connsiteY3" fmla="*/ 368038 h 1302226"/>
              <a:gd name="connsiteX4" fmla="*/ 2147475 w 6613304"/>
              <a:gd name="connsiteY4" fmla="*/ 479915 h 1302226"/>
              <a:gd name="connsiteX5" fmla="*/ 3043108 w 6613304"/>
              <a:gd name="connsiteY5" fmla="*/ 549633 h 1302226"/>
              <a:gd name="connsiteX6" fmla="*/ 3562786 w 6613304"/>
              <a:gd name="connsiteY6" fmla="*/ 790391 h 1302226"/>
              <a:gd name="connsiteX7" fmla="*/ 4684312 w 6613304"/>
              <a:gd name="connsiteY7" fmla="*/ 1156227 h 1302226"/>
              <a:gd name="connsiteX8" fmla="*/ 5092502 w 6613304"/>
              <a:gd name="connsiteY8" fmla="*/ 1188280 h 1302226"/>
              <a:gd name="connsiteX9" fmla="*/ 5886947 w 6613304"/>
              <a:gd name="connsiteY9" fmla="*/ 1005147 h 1302226"/>
              <a:gd name="connsiteX10" fmla="*/ 6216319 w 6613304"/>
              <a:gd name="connsiteY10" fmla="*/ 1302226 h 1302226"/>
              <a:gd name="connsiteX11" fmla="*/ 0 w 6613304"/>
              <a:gd name="connsiteY11" fmla="*/ 1302226 h 1302226"/>
              <a:gd name="connsiteX12" fmla="*/ 0 w 6613304"/>
              <a:gd name="connsiteY12" fmla="*/ 22 h 1302226"/>
              <a:gd name="connsiteX0" fmla="*/ 0 w 6597699"/>
              <a:gd name="connsiteY0" fmla="*/ 22 h 1302226"/>
              <a:gd name="connsiteX1" fmla="*/ 574189 w 6597699"/>
              <a:gd name="connsiteY1" fmla="*/ 321816 h 1302226"/>
              <a:gd name="connsiteX2" fmla="*/ 1015951 w 6597699"/>
              <a:gd name="connsiteY2" fmla="*/ 346561 h 1302226"/>
              <a:gd name="connsiteX3" fmla="*/ 1732682 w 6597699"/>
              <a:gd name="connsiteY3" fmla="*/ 368038 h 1302226"/>
              <a:gd name="connsiteX4" fmla="*/ 2147475 w 6597699"/>
              <a:gd name="connsiteY4" fmla="*/ 479915 h 1302226"/>
              <a:gd name="connsiteX5" fmla="*/ 3043108 w 6597699"/>
              <a:gd name="connsiteY5" fmla="*/ 549633 h 1302226"/>
              <a:gd name="connsiteX6" fmla="*/ 3562786 w 6597699"/>
              <a:gd name="connsiteY6" fmla="*/ 790391 h 1302226"/>
              <a:gd name="connsiteX7" fmla="*/ 4684312 w 6597699"/>
              <a:gd name="connsiteY7" fmla="*/ 1156227 h 1302226"/>
              <a:gd name="connsiteX8" fmla="*/ 5092502 w 6597699"/>
              <a:gd name="connsiteY8" fmla="*/ 1188280 h 1302226"/>
              <a:gd name="connsiteX9" fmla="*/ 5810403 w 6597699"/>
              <a:gd name="connsiteY9" fmla="*/ 1184110 h 1302226"/>
              <a:gd name="connsiteX10" fmla="*/ 6216319 w 6597699"/>
              <a:gd name="connsiteY10" fmla="*/ 1302226 h 1302226"/>
              <a:gd name="connsiteX11" fmla="*/ 0 w 6597699"/>
              <a:gd name="connsiteY11" fmla="*/ 1302226 h 1302226"/>
              <a:gd name="connsiteX12" fmla="*/ 0 w 6597699"/>
              <a:gd name="connsiteY12" fmla="*/ 22 h 1302226"/>
              <a:gd name="connsiteX0" fmla="*/ 0 w 6597699"/>
              <a:gd name="connsiteY0" fmla="*/ 22 h 1302226"/>
              <a:gd name="connsiteX1" fmla="*/ 574189 w 6597699"/>
              <a:gd name="connsiteY1" fmla="*/ 321816 h 1302226"/>
              <a:gd name="connsiteX2" fmla="*/ 1015951 w 6597699"/>
              <a:gd name="connsiteY2" fmla="*/ 346561 h 1302226"/>
              <a:gd name="connsiteX3" fmla="*/ 1732682 w 6597699"/>
              <a:gd name="connsiteY3" fmla="*/ 368038 h 1302226"/>
              <a:gd name="connsiteX4" fmla="*/ 2147475 w 6597699"/>
              <a:gd name="connsiteY4" fmla="*/ 479915 h 1302226"/>
              <a:gd name="connsiteX5" fmla="*/ 3043108 w 6597699"/>
              <a:gd name="connsiteY5" fmla="*/ 549633 h 1302226"/>
              <a:gd name="connsiteX6" fmla="*/ 3562786 w 6597699"/>
              <a:gd name="connsiteY6" fmla="*/ 790391 h 1302226"/>
              <a:gd name="connsiteX7" fmla="*/ 4684312 w 6597699"/>
              <a:gd name="connsiteY7" fmla="*/ 1156227 h 1302226"/>
              <a:gd name="connsiteX8" fmla="*/ 5092502 w 6597699"/>
              <a:gd name="connsiteY8" fmla="*/ 1188280 h 1302226"/>
              <a:gd name="connsiteX9" fmla="*/ 5810403 w 6597699"/>
              <a:gd name="connsiteY9" fmla="*/ 1184110 h 1302226"/>
              <a:gd name="connsiteX10" fmla="*/ 6216319 w 6597699"/>
              <a:gd name="connsiteY10" fmla="*/ 1302226 h 1302226"/>
              <a:gd name="connsiteX11" fmla="*/ 0 w 6597699"/>
              <a:gd name="connsiteY11" fmla="*/ 1302226 h 1302226"/>
              <a:gd name="connsiteX12" fmla="*/ 0 w 6597699"/>
              <a:gd name="connsiteY12" fmla="*/ 22 h 1302226"/>
              <a:gd name="connsiteX0" fmla="*/ 0 w 6597699"/>
              <a:gd name="connsiteY0" fmla="*/ 22 h 1302226"/>
              <a:gd name="connsiteX1" fmla="*/ 574189 w 6597699"/>
              <a:gd name="connsiteY1" fmla="*/ 321816 h 1302226"/>
              <a:gd name="connsiteX2" fmla="*/ 1015951 w 6597699"/>
              <a:gd name="connsiteY2" fmla="*/ 346561 h 1302226"/>
              <a:gd name="connsiteX3" fmla="*/ 1732682 w 6597699"/>
              <a:gd name="connsiteY3" fmla="*/ 368038 h 1302226"/>
              <a:gd name="connsiteX4" fmla="*/ 2147475 w 6597699"/>
              <a:gd name="connsiteY4" fmla="*/ 479915 h 1302226"/>
              <a:gd name="connsiteX5" fmla="*/ 3043108 w 6597699"/>
              <a:gd name="connsiteY5" fmla="*/ 549633 h 1302226"/>
              <a:gd name="connsiteX6" fmla="*/ 3562786 w 6597699"/>
              <a:gd name="connsiteY6" fmla="*/ 790391 h 1302226"/>
              <a:gd name="connsiteX7" fmla="*/ 4684312 w 6597699"/>
              <a:gd name="connsiteY7" fmla="*/ 1156227 h 1302226"/>
              <a:gd name="connsiteX8" fmla="*/ 5092502 w 6597699"/>
              <a:gd name="connsiteY8" fmla="*/ 1188280 h 1302226"/>
              <a:gd name="connsiteX9" fmla="*/ 5810403 w 6597699"/>
              <a:gd name="connsiteY9" fmla="*/ 1184110 h 1302226"/>
              <a:gd name="connsiteX10" fmla="*/ 6216319 w 6597699"/>
              <a:gd name="connsiteY10" fmla="*/ 1302226 h 1302226"/>
              <a:gd name="connsiteX11" fmla="*/ 0 w 6597699"/>
              <a:gd name="connsiteY11" fmla="*/ 1302226 h 1302226"/>
              <a:gd name="connsiteX12" fmla="*/ 0 w 6597699"/>
              <a:gd name="connsiteY12" fmla="*/ 22 h 1302226"/>
              <a:gd name="connsiteX0" fmla="*/ 0 w 6590574"/>
              <a:gd name="connsiteY0" fmla="*/ 22 h 1302226"/>
              <a:gd name="connsiteX1" fmla="*/ 574189 w 6590574"/>
              <a:gd name="connsiteY1" fmla="*/ 321816 h 1302226"/>
              <a:gd name="connsiteX2" fmla="*/ 1015951 w 6590574"/>
              <a:gd name="connsiteY2" fmla="*/ 346561 h 1302226"/>
              <a:gd name="connsiteX3" fmla="*/ 1732682 w 6590574"/>
              <a:gd name="connsiteY3" fmla="*/ 368038 h 1302226"/>
              <a:gd name="connsiteX4" fmla="*/ 2147475 w 6590574"/>
              <a:gd name="connsiteY4" fmla="*/ 479915 h 1302226"/>
              <a:gd name="connsiteX5" fmla="*/ 3043108 w 6590574"/>
              <a:gd name="connsiteY5" fmla="*/ 549633 h 1302226"/>
              <a:gd name="connsiteX6" fmla="*/ 3562786 w 6590574"/>
              <a:gd name="connsiteY6" fmla="*/ 790391 h 1302226"/>
              <a:gd name="connsiteX7" fmla="*/ 4684312 w 6590574"/>
              <a:gd name="connsiteY7" fmla="*/ 1156227 h 1302226"/>
              <a:gd name="connsiteX8" fmla="*/ 5092502 w 6590574"/>
              <a:gd name="connsiteY8" fmla="*/ 1188280 h 1302226"/>
              <a:gd name="connsiteX9" fmla="*/ 5810403 w 6590574"/>
              <a:gd name="connsiteY9" fmla="*/ 1184110 h 1302226"/>
              <a:gd name="connsiteX10" fmla="*/ 6216319 w 6590574"/>
              <a:gd name="connsiteY10" fmla="*/ 1302226 h 1302226"/>
              <a:gd name="connsiteX11" fmla="*/ 0 w 6590574"/>
              <a:gd name="connsiteY11" fmla="*/ 1302226 h 1302226"/>
              <a:gd name="connsiteX12" fmla="*/ 0 w 6590574"/>
              <a:gd name="connsiteY12" fmla="*/ 22 h 1302226"/>
              <a:gd name="connsiteX0" fmla="*/ 0 w 6216319"/>
              <a:gd name="connsiteY0" fmla="*/ 22 h 1302226"/>
              <a:gd name="connsiteX1" fmla="*/ 574189 w 6216319"/>
              <a:gd name="connsiteY1" fmla="*/ 321816 h 1302226"/>
              <a:gd name="connsiteX2" fmla="*/ 1015951 w 6216319"/>
              <a:gd name="connsiteY2" fmla="*/ 346561 h 1302226"/>
              <a:gd name="connsiteX3" fmla="*/ 1732682 w 6216319"/>
              <a:gd name="connsiteY3" fmla="*/ 368038 h 1302226"/>
              <a:gd name="connsiteX4" fmla="*/ 2147475 w 6216319"/>
              <a:gd name="connsiteY4" fmla="*/ 479915 h 1302226"/>
              <a:gd name="connsiteX5" fmla="*/ 3043108 w 6216319"/>
              <a:gd name="connsiteY5" fmla="*/ 549633 h 1302226"/>
              <a:gd name="connsiteX6" fmla="*/ 3562786 w 6216319"/>
              <a:gd name="connsiteY6" fmla="*/ 790391 h 1302226"/>
              <a:gd name="connsiteX7" fmla="*/ 4684312 w 6216319"/>
              <a:gd name="connsiteY7" fmla="*/ 1156227 h 1302226"/>
              <a:gd name="connsiteX8" fmla="*/ 5092502 w 6216319"/>
              <a:gd name="connsiteY8" fmla="*/ 1188280 h 1302226"/>
              <a:gd name="connsiteX9" fmla="*/ 5810403 w 6216319"/>
              <a:gd name="connsiteY9" fmla="*/ 1184110 h 1302226"/>
              <a:gd name="connsiteX10" fmla="*/ 6216319 w 6216319"/>
              <a:gd name="connsiteY10" fmla="*/ 1302226 h 1302226"/>
              <a:gd name="connsiteX11" fmla="*/ 0 w 6216319"/>
              <a:gd name="connsiteY11" fmla="*/ 1302226 h 1302226"/>
              <a:gd name="connsiteX12" fmla="*/ 0 w 6216319"/>
              <a:gd name="connsiteY12" fmla="*/ 22 h 1302226"/>
              <a:gd name="connsiteX0" fmla="*/ 0 w 6216319"/>
              <a:gd name="connsiteY0" fmla="*/ 10 h 1452543"/>
              <a:gd name="connsiteX1" fmla="*/ 574189 w 6216319"/>
              <a:gd name="connsiteY1" fmla="*/ 472133 h 1452543"/>
              <a:gd name="connsiteX2" fmla="*/ 1015951 w 6216319"/>
              <a:gd name="connsiteY2" fmla="*/ 496878 h 1452543"/>
              <a:gd name="connsiteX3" fmla="*/ 1732682 w 6216319"/>
              <a:gd name="connsiteY3" fmla="*/ 518355 h 1452543"/>
              <a:gd name="connsiteX4" fmla="*/ 2147475 w 6216319"/>
              <a:gd name="connsiteY4" fmla="*/ 630232 h 1452543"/>
              <a:gd name="connsiteX5" fmla="*/ 3043108 w 6216319"/>
              <a:gd name="connsiteY5" fmla="*/ 699950 h 1452543"/>
              <a:gd name="connsiteX6" fmla="*/ 3562786 w 6216319"/>
              <a:gd name="connsiteY6" fmla="*/ 940708 h 1452543"/>
              <a:gd name="connsiteX7" fmla="*/ 4684312 w 6216319"/>
              <a:gd name="connsiteY7" fmla="*/ 1306544 h 1452543"/>
              <a:gd name="connsiteX8" fmla="*/ 5092502 w 6216319"/>
              <a:gd name="connsiteY8" fmla="*/ 1338597 h 1452543"/>
              <a:gd name="connsiteX9" fmla="*/ 5810403 w 6216319"/>
              <a:gd name="connsiteY9" fmla="*/ 1334427 h 1452543"/>
              <a:gd name="connsiteX10" fmla="*/ 6216319 w 6216319"/>
              <a:gd name="connsiteY10" fmla="*/ 1452543 h 1452543"/>
              <a:gd name="connsiteX11" fmla="*/ 0 w 6216319"/>
              <a:gd name="connsiteY11" fmla="*/ 1452543 h 1452543"/>
              <a:gd name="connsiteX12" fmla="*/ 0 w 6216319"/>
              <a:gd name="connsiteY12" fmla="*/ 10 h 145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216319" h="1452543">
                <a:moveTo>
                  <a:pt x="0" y="10"/>
                </a:moveTo>
                <a:cubicBezTo>
                  <a:pt x="229007" y="-1920"/>
                  <a:pt x="473169" y="274373"/>
                  <a:pt x="574189" y="472133"/>
                </a:cubicBezTo>
                <a:cubicBezTo>
                  <a:pt x="784106" y="306783"/>
                  <a:pt x="876671" y="335710"/>
                  <a:pt x="1015951" y="496878"/>
                </a:cubicBezTo>
                <a:cubicBezTo>
                  <a:pt x="1169602" y="156200"/>
                  <a:pt x="1541775" y="268250"/>
                  <a:pt x="1732682" y="518355"/>
                </a:cubicBezTo>
                <a:cubicBezTo>
                  <a:pt x="1951423" y="389059"/>
                  <a:pt x="1995178" y="418617"/>
                  <a:pt x="2147475" y="630232"/>
                </a:cubicBezTo>
                <a:cubicBezTo>
                  <a:pt x="2240004" y="303227"/>
                  <a:pt x="2890265" y="229257"/>
                  <a:pt x="3043108" y="699950"/>
                </a:cubicBezTo>
                <a:cubicBezTo>
                  <a:pt x="3340461" y="644318"/>
                  <a:pt x="3395950" y="702404"/>
                  <a:pt x="3562786" y="940708"/>
                </a:cubicBezTo>
                <a:cubicBezTo>
                  <a:pt x="3973172" y="584855"/>
                  <a:pt x="4634636" y="975363"/>
                  <a:pt x="4684312" y="1306544"/>
                </a:cubicBezTo>
                <a:cubicBezTo>
                  <a:pt x="4775936" y="1140966"/>
                  <a:pt x="4979530" y="1164509"/>
                  <a:pt x="5092502" y="1338597"/>
                </a:cubicBezTo>
                <a:cubicBezTo>
                  <a:pt x="5153770" y="1141613"/>
                  <a:pt x="5525680" y="842973"/>
                  <a:pt x="5810403" y="1334427"/>
                </a:cubicBezTo>
                <a:cubicBezTo>
                  <a:pt x="5955954" y="1267516"/>
                  <a:pt x="6049313" y="1259859"/>
                  <a:pt x="6216319" y="1452543"/>
                </a:cubicBezTo>
                <a:lnTo>
                  <a:pt x="0" y="1452543"/>
                </a:lnTo>
                <a:lnTo>
                  <a:pt x="0" y="10"/>
                </a:lnTo>
                <a:close/>
              </a:path>
            </a:pathLst>
          </a:custGeom>
          <a:solidFill>
            <a:schemeClr val="bg1">
              <a:lumMod val="6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6"/>
          <p:cNvSpPr/>
          <p:nvPr/>
        </p:nvSpPr>
        <p:spPr>
          <a:xfrm>
            <a:off x="-16156" y="5447541"/>
            <a:ext cx="6216319" cy="1449603"/>
          </a:xfrm>
          <a:custGeom>
            <a:avLst/>
            <a:gdLst>
              <a:gd name="connsiteX0" fmla="*/ 0 w 6216319"/>
              <a:gd name="connsiteY0" fmla="*/ 0 h 1302204"/>
              <a:gd name="connsiteX1" fmla="*/ 6216319 w 6216319"/>
              <a:gd name="connsiteY1" fmla="*/ 0 h 1302204"/>
              <a:gd name="connsiteX2" fmla="*/ 6216319 w 6216319"/>
              <a:gd name="connsiteY2" fmla="*/ 1302204 h 1302204"/>
              <a:gd name="connsiteX3" fmla="*/ 0 w 6216319"/>
              <a:gd name="connsiteY3" fmla="*/ 1302204 h 1302204"/>
              <a:gd name="connsiteX4" fmla="*/ 0 w 6216319"/>
              <a:gd name="connsiteY4" fmla="*/ 0 h 1302204"/>
              <a:gd name="connsiteX0" fmla="*/ 0 w 6216319"/>
              <a:gd name="connsiteY0" fmla="*/ 9364 h 1311568"/>
              <a:gd name="connsiteX1" fmla="*/ 339865 w 6216319"/>
              <a:gd name="connsiteY1" fmla="*/ 0 h 1311568"/>
              <a:gd name="connsiteX2" fmla="*/ 6216319 w 6216319"/>
              <a:gd name="connsiteY2" fmla="*/ 9364 h 1311568"/>
              <a:gd name="connsiteX3" fmla="*/ 6216319 w 6216319"/>
              <a:gd name="connsiteY3" fmla="*/ 1311568 h 1311568"/>
              <a:gd name="connsiteX4" fmla="*/ 0 w 6216319"/>
              <a:gd name="connsiteY4" fmla="*/ 1311568 h 1311568"/>
              <a:gd name="connsiteX5" fmla="*/ 0 w 6216319"/>
              <a:gd name="connsiteY5" fmla="*/ 9364 h 1311568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6216319 w 6216319"/>
              <a:gd name="connsiteY2" fmla="*/ 0 h 1302204"/>
              <a:gd name="connsiteX3" fmla="*/ 6216319 w 6216319"/>
              <a:gd name="connsiteY3" fmla="*/ 1302204 h 1302204"/>
              <a:gd name="connsiteX4" fmla="*/ 0 w 6216319"/>
              <a:gd name="connsiteY4" fmla="*/ 1302204 h 1302204"/>
              <a:gd name="connsiteX5" fmla="*/ 0 w 6216319"/>
              <a:gd name="connsiteY5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6216319 w 6216319"/>
              <a:gd name="connsiteY2" fmla="*/ 0 h 1302204"/>
              <a:gd name="connsiteX3" fmla="*/ 6216319 w 6216319"/>
              <a:gd name="connsiteY3" fmla="*/ 1302204 h 1302204"/>
              <a:gd name="connsiteX4" fmla="*/ 0 w 6216319"/>
              <a:gd name="connsiteY4" fmla="*/ 1302204 h 1302204"/>
              <a:gd name="connsiteX5" fmla="*/ 0 w 6216319"/>
              <a:gd name="connsiteY5" fmla="*/ 0 h 1302204"/>
              <a:gd name="connsiteX0" fmla="*/ 0 w 6216319"/>
              <a:gd name="connsiteY0" fmla="*/ 47249 h 1349453"/>
              <a:gd name="connsiteX1" fmla="*/ 339865 w 6216319"/>
              <a:gd name="connsiteY1" fmla="*/ 232094 h 1349453"/>
              <a:gd name="connsiteX2" fmla="*/ 2273862 w 6216319"/>
              <a:gd name="connsiteY2" fmla="*/ 280646 h 1349453"/>
              <a:gd name="connsiteX3" fmla="*/ 6216319 w 6216319"/>
              <a:gd name="connsiteY3" fmla="*/ 47249 h 1349453"/>
              <a:gd name="connsiteX4" fmla="*/ 6216319 w 6216319"/>
              <a:gd name="connsiteY4" fmla="*/ 1349453 h 1349453"/>
              <a:gd name="connsiteX5" fmla="*/ 0 w 6216319"/>
              <a:gd name="connsiteY5" fmla="*/ 1349453 h 1349453"/>
              <a:gd name="connsiteX6" fmla="*/ 0 w 6216319"/>
              <a:gd name="connsiteY6" fmla="*/ 47249 h 1349453"/>
              <a:gd name="connsiteX0" fmla="*/ 0 w 6216319"/>
              <a:gd name="connsiteY0" fmla="*/ 30623 h 1332827"/>
              <a:gd name="connsiteX1" fmla="*/ 339865 w 6216319"/>
              <a:gd name="connsiteY1" fmla="*/ 215468 h 1332827"/>
              <a:gd name="connsiteX2" fmla="*/ 2265770 w 6216319"/>
              <a:gd name="connsiteY2" fmla="*/ 539150 h 1332827"/>
              <a:gd name="connsiteX3" fmla="*/ 6216319 w 6216319"/>
              <a:gd name="connsiteY3" fmla="*/ 30623 h 1332827"/>
              <a:gd name="connsiteX4" fmla="*/ 6216319 w 6216319"/>
              <a:gd name="connsiteY4" fmla="*/ 1332827 h 1332827"/>
              <a:gd name="connsiteX5" fmla="*/ 0 w 6216319"/>
              <a:gd name="connsiteY5" fmla="*/ 1332827 h 1332827"/>
              <a:gd name="connsiteX6" fmla="*/ 0 w 6216319"/>
              <a:gd name="connsiteY6" fmla="*/ 30623 h 1332827"/>
              <a:gd name="connsiteX0" fmla="*/ 0 w 6216319"/>
              <a:gd name="connsiteY0" fmla="*/ 31024 h 1333228"/>
              <a:gd name="connsiteX1" fmla="*/ 339865 w 6216319"/>
              <a:gd name="connsiteY1" fmla="*/ 215869 h 1333228"/>
              <a:gd name="connsiteX2" fmla="*/ 2265770 w 6216319"/>
              <a:gd name="connsiteY2" fmla="*/ 539551 h 1333228"/>
              <a:gd name="connsiteX3" fmla="*/ 3269182 w 6216319"/>
              <a:gd name="connsiteY3" fmla="*/ 418171 h 1333228"/>
              <a:gd name="connsiteX4" fmla="*/ 6216319 w 6216319"/>
              <a:gd name="connsiteY4" fmla="*/ 31024 h 1333228"/>
              <a:gd name="connsiteX5" fmla="*/ 6216319 w 6216319"/>
              <a:gd name="connsiteY5" fmla="*/ 1333228 h 1333228"/>
              <a:gd name="connsiteX6" fmla="*/ 0 w 6216319"/>
              <a:gd name="connsiteY6" fmla="*/ 1333228 h 1333228"/>
              <a:gd name="connsiteX7" fmla="*/ 0 w 6216319"/>
              <a:gd name="connsiteY7" fmla="*/ 31024 h 1333228"/>
              <a:gd name="connsiteX0" fmla="*/ 0 w 6216319"/>
              <a:gd name="connsiteY0" fmla="*/ 26175 h 1328379"/>
              <a:gd name="connsiteX1" fmla="*/ 339865 w 6216319"/>
              <a:gd name="connsiteY1" fmla="*/ 211020 h 1328379"/>
              <a:gd name="connsiteX2" fmla="*/ 2265770 w 6216319"/>
              <a:gd name="connsiteY2" fmla="*/ 534702 h 1328379"/>
              <a:gd name="connsiteX3" fmla="*/ 3244906 w 6216319"/>
              <a:gd name="connsiteY3" fmla="*/ 518518 h 1328379"/>
              <a:gd name="connsiteX4" fmla="*/ 6216319 w 6216319"/>
              <a:gd name="connsiteY4" fmla="*/ 26175 h 1328379"/>
              <a:gd name="connsiteX5" fmla="*/ 6216319 w 6216319"/>
              <a:gd name="connsiteY5" fmla="*/ 1328379 h 1328379"/>
              <a:gd name="connsiteX6" fmla="*/ 0 w 6216319"/>
              <a:gd name="connsiteY6" fmla="*/ 1328379 h 1328379"/>
              <a:gd name="connsiteX7" fmla="*/ 0 w 6216319"/>
              <a:gd name="connsiteY7" fmla="*/ 26175 h 1328379"/>
              <a:gd name="connsiteX0" fmla="*/ 0 w 6216319"/>
              <a:gd name="connsiteY0" fmla="*/ 63128 h 1365332"/>
              <a:gd name="connsiteX1" fmla="*/ 339865 w 6216319"/>
              <a:gd name="connsiteY1" fmla="*/ 247973 h 1365332"/>
              <a:gd name="connsiteX2" fmla="*/ 2265770 w 6216319"/>
              <a:gd name="connsiteY2" fmla="*/ 571655 h 1365332"/>
              <a:gd name="connsiteX3" fmla="*/ 3244906 w 6216319"/>
              <a:gd name="connsiteY3" fmla="*/ 555471 h 1365332"/>
              <a:gd name="connsiteX4" fmla="*/ 4725749 w 6216319"/>
              <a:gd name="connsiteY4" fmla="*/ 239882 h 1365332"/>
              <a:gd name="connsiteX5" fmla="*/ 6216319 w 6216319"/>
              <a:gd name="connsiteY5" fmla="*/ 63128 h 1365332"/>
              <a:gd name="connsiteX6" fmla="*/ 6216319 w 6216319"/>
              <a:gd name="connsiteY6" fmla="*/ 1365332 h 1365332"/>
              <a:gd name="connsiteX7" fmla="*/ 0 w 6216319"/>
              <a:gd name="connsiteY7" fmla="*/ 1365332 h 1365332"/>
              <a:gd name="connsiteX8" fmla="*/ 0 w 6216319"/>
              <a:gd name="connsiteY8" fmla="*/ 63128 h 1365332"/>
              <a:gd name="connsiteX0" fmla="*/ 0 w 6216319"/>
              <a:gd name="connsiteY0" fmla="*/ 20810 h 1323014"/>
              <a:gd name="connsiteX1" fmla="*/ 339865 w 6216319"/>
              <a:gd name="connsiteY1" fmla="*/ 205655 h 1323014"/>
              <a:gd name="connsiteX2" fmla="*/ 2265770 w 6216319"/>
              <a:gd name="connsiteY2" fmla="*/ 529337 h 1323014"/>
              <a:gd name="connsiteX3" fmla="*/ 3244906 w 6216319"/>
              <a:gd name="connsiteY3" fmla="*/ 513153 h 1323014"/>
              <a:gd name="connsiteX4" fmla="*/ 4628644 w 6216319"/>
              <a:gd name="connsiteY4" fmla="*/ 1055320 h 1323014"/>
              <a:gd name="connsiteX5" fmla="*/ 6216319 w 6216319"/>
              <a:gd name="connsiteY5" fmla="*/ 20810 h 1323014"/>
              <a:gd name="connsiteX6" fmla="*/ 6216319 w 6216319"/>
              <a:gd name="connsiteY6" fmla="*/ 1323014 h 1323014"/>
              <a:gd name="connsiteX7" fmla="*/ 0 w 6216319"/>
              <a:gd name="connsiteY7" fmla="*/ 1323014 h 1323014"/>
              <a:gd name="connsiteX8" fmla="*/ 0 w 6216319"/>
              <a:gd name="connsiteY8" fmla="*/ 20810 h 1323014"/>
              <a:gd name="connsiteX0" fmla="*/ 0 w 6216319"/>
              <a:gd name="connsiteY0" fmla="*/ 32243 h 1334447"/>
              <a:gd name="connsiteX1" fmla="*/ 339865 w 6216319"/>
              <a:gd name="connsiteY1" fmla="*/ 217088 h 1334447"/>
              <a:gd name="connsiteX2" fmla="*/ 2265770 w 6216319"/>
              <a:gd name="connsiteY2" fmla="*/ 540770 h 1334447"/>
              <a:gd name="connsiteX3" fmla="*/ 3244906 w 6216319"/>
              <a:gd name="connsiteY3" fmla="*/ 524586 h 1334447"/>
              <a:gd name="connsiteX4" fmla="*/ 4628644 w 6216319"/>
              <a:gd name="connsiteY4" fmla="*/ 1066753 h 1334447"/>
              <a:gd name="connsiteX5" fmla="*/ 5526860 w 6216319"/>
              <a:gd name="connsiteY5" fmla="*/ 451758 h 1334447"/>
              <a:gd name="connsiteX6" fmla="*/ 6216319 w 6216319"/>
              <a:gd name="connsiteY6" fmla="*/ 32243 h 1334447"/>
              <a:gd name="connsiteX7" fmla="*/ 6216319 w 6216319"/>
              <a:gd name="connsiteY7" fmla="*/ 1334447 h 1334447"/>
              <a:gd name="connsiteX8" fmla="*/ 0 w 6216319"/>
              <a:gd name="connsiteY8" fmla="*/ 1334447 h 1334447"/>
              <a:gd name="connsiteX9" fmla="*/ 0 w 6216319"/>
              <a:gd name="connsiteY9" fmla="*/ 32243 h 1334447"/>
              <a:gd name="connsiteX0" fmla="*/ 0 w 6216319"/>
              <a:gd name="connsiteY0" fmla="*/ 12831 h 1315035"/>
              <a:gd name="connsiteX1" fmla="*/ 339865 w 6216319"/>
              <a:gd name="connsiteY1" fmla="*/ 197676 h 1315035"/>
              <a:gd name="connsiteX2" fmla="*/ 2265770 w 6216319"/>
              <a:gd name="connsiteY2" fmla="*/ 521358 h 1315035"/>
              <a:gd name="connsiteX3" fmla="*/ 3244906 w 6216319"/>
              <a:gd name="connsiteY3" fmla="*/ 505174 h 1315035"/>
              <a:gd name="connsiteX4" fmla="*/ 4628644 w 6216319"/>
              <a:gd name="connsiteY4" fmla="*/ 1047341 h 1315035"/>
              <a:gd name="connsiteX5" fmla="*/ 5356927 w 6216319"/>
              <a:gd name="connsiteY5" fmla="*/ 1201089 h 1315035"/>
              <a:gd name="connsiteX6" fmla="*/ 6216319 w 6216319"/>
              <a:gd name="connsiteY6" fmla="*/ 12831 h 1315035"/>
              <a:gd name="connsiteX7" fmla="*/ 6216319 w 6216319"/>
              <a:gd name="connsiteY7" fmla="*/ 1315035 h 1315035"/>
              <a:gd name="connsiteX8" fmla="*/ 0 w 6216319"/>
              <a:gd name="connsiteY8" fmla="*/ 1315035 h 1315035"/>
              <a:gd name="connsiteX9" fmla="*/ 0 w 6216319"/>
              <a:gd name="connsiteY9" fmla="*/ 12831 h 1315035"/>
              <a:gd name="connsiteX0" fmla="*/ 0 w 6498499"/>
              <a:gd name="connsiteY0" fmla="*/ 0 h 1302204"/>
              <a:gd name="connsiteX1" fmla="*/ 339865 w 6498499"/>
              <a:gd name="connsiteY1" fmla="*/ 184845 h 1302204"/>
              <a:gd name="connsiteX2" fmla="*/ 2265770 w 6498499"/>
              <a:gd name="connsiteY2" fmla="*/ 508527 h 1302204"/>
              <a:gd name="connsiteX3" fmla="*/ 3244906 w 6498499"/>
              <a:gd name="connsiteY3" fmla="*/ 492343 h 1302204"/>
              <a:gd name="connsiteX4" fmla="*/ 4628644 w 6498499"/>
              <a:gd name="connsiteY4" fmla="*/ 1034510 h 1302204"/>
              <a:gd name="connsiteX5" fmla="*/ 5356927 w 6498499"/>
              <a:gd name="connsiteY5" fmla="*/ 1188258 h 1302204"/>
              <a:gd name="connsiteX6" fmla="*/ 6216319 w 6498499"/>
              <a:gd name="connsiteY6" fmla="*/ 1302204 h 1302204"/>
              <a:gd name="connsiteX7" fmla="*/ 0 w 6498499"/>
              <a:gd name="connsiteY7" fmla="*/ 1302204 h 1302204"/>
              <a:gd name="connsiteX8" fmla="*/ 0 w 649849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147589 h 1449793"/>
              <a:gd name="connsiteX1" fmla="*/ 339865 w 6216319"/>
              <a:gd name="connsiteY1" fmla="*/ 332434 h 1449793"/>
              <a:gd name="connsiteX2" fmla="*/ 2265770 w 6216319"/>
              <a:gd name="connsiteY2" fmla="*/ 656116 h 1449793"/>
              <a:gd name="connsiteX3" fmla="*/ 3244906 w 6216319"/>
              <a:gd name="connsiteY3" fmla="*/ 639932 h 1449793"/>
              <a:gd name="connsiteX4" fmla="*/ 4628644 w 6216319"/>
              <a:gd name="connsiteY4" fmla="*/ 1182099 h 1449793"/>
              <a:gd name="connsiteX5" fmla="*/ 5356927 w 6216319"/>
              <a:gd name="connsiteY5" fmla="*/ 1335847 h 1449793"/>
              <a:gd name="connsiteX6" fmla="*/ 6216319 w 6216319"/>
              <a:gd name="connsiteY6" fmla="*/ 1449793 h 1449793"/>
              <a:gd name="connsiteX7" fmla="*/ 0 w 6216319"/>
              <a:gd name="connsiteY7" fmla="*/ 1449793 h 1449793"/>
              <a:gd name="connsiteX8" fmla="*/ 0 w 6216319"/>
              <a:gd name="connsiteY8" fmla="*/ 147589 h 1449793"/>
              <a:gd name="connsiteX0" fmla="*/ 0 w 6216319"/>
              <a:gd name="connsiteY0" fmla="*/ 121021 h 1423225"/>
              <a:gd name="connsiteX1" fmla="*/ 339865 w 6216319"/>
              <a:gd name="connsiteY1" fmla="*/ 305866 h 1423225"/>
              <a:gd name="connsiteX2" fmla="*/ 2265770 w 6216319"/>
              <a:gd name="connsiteY2" fmla="*/ 629548 h 1423225"/>
              <a:gd name="connsiteX3" fmla="*/ 3244906 w 6216319"/>
              <a:gd name="connsiteY3" fmla="*/ 613364 h 1423225"/>
              <a:gd name="connsiteX4" fmla="*/ 4628644 w 6216319"/>
              <a:gd name="connsiteY4" fmla="*/ 1155531 h 1423225"/>
              <a:gd name="connsiteX5" fmla="*/ 5356927 w 6216319"/>
              <a:gd name="connsiteY5" fmla="*/ 1309279 h 1423225"/>
              <a:gd name="connsiteX6" fmla="*/ 6216319 w 6216319"/>
              <a:gd name="connsiteY6" fmla="*/ 1423225 h 1423225"/>
              <a:gd name="connsiteX7" fmla="*/ 0 w 6216319"/>
              <a:gd name="connsiteY7" fmla="*/ 1423225 h 1423225"/>
              <a:gd name="connsiteX8" fmla="*/ 0 w 6216319"/>
              <a:gd name="connsiteY8" fmla="*/ 121021 h 1423225"/>
              <a:gd name="connsiteX0" fmla="*/ 0 w 6216319"/>
              <a:gd name="connsiteY0" fmla="*/ 121021 h 1423225"/>
              <a:gd name="connsiteX1" fmla="*/ 339865 w 6216319"/>
              <a:gd name="connsiteY1" fmla="*/ 305866 h 1423225"/>
              <a:gd name="connsiteX2" fmla="*/ 2265770 w 6216319"/>
              <a:gd name="connsiteY2" fmla="*/ 629548 h 1423225"/>
              <a:gd name="connsiteX3" fmla="*/ 3244906 w 6216319"/>
              <a:gd name="connsiteY3" fmla="*/ 613364 h 1423225"/>
              <a:gd name="connsiteX4" fmla="*/ 4628644 w 6216319"/>
              <a:gd name="connsiteY4" fmla="*/ 1155531 h 1423225"/>
              <a:gd name="connsiteX5" fmla="*/ 5356927 w 6216319"/>
              <a:gd name="connsiteY5" fmla="*/ 1309279 h 1423225"/>
              <a:gd name="connsiteX6" fmla="*/ 6216319 w 6216319"/>
              <a:gd name="connsiteY6" fmla="*/ 1423225 h 1423225"/>
              <a:gd name="connsiteX7" fmla="*/ 0 w 6216319"/>
              <a:gd name="connsiteY7" fmla="*/ 1423225 h 1423225"/>
              <a:gd name="connsiteX8" fmla="*/ 0 w 6216319"/>
              <a:gd name="connsiteY8" fmla="*/ 121021 h 1423225"/>
              <a:gd name="connsiteX0" fmla="*/ 0 w 6216319"/>
              <a:gd name="connsiteY0" fmla="*/ 140194 h 1442398"/>
              <a:gd name="connsiteX1" fmla="*/ 339865 w 6216319"/>
              <a:gd name="connsiteY1" fmla="*/ 325039 h 1442398"/>
              <a:gd name="connsiteX2" fmla="*/ 2265770 w 6216319"/>
              <a:gd name="connsiteY2" fmla="*/ 648721 h 1442398"/>
              <a:gd name="connsiteX3" fmla="*/ 3244906 w 6216319"/>
              <a:gd name="connsiteY3" fmla="*/ 632537 h 1442398"/>
              <a:gd name="connsiteX4" fmla="*/ 4628644 w 6216319"/>
              <a:gd name="connsiteY4" fmla="*/ 1174704 h 1442398"/>
              <a:gd name="connsiteX5" fmla="*/ 5356927 w 6216319"/>
              <a:gd name="connsiteY5" fmla="*/ 1328452 h 1442398"/>
              <a:gd name="connsiteX6" fmla="*/ 6216319 w 6216319"/>
              <a:gd name="connsiteY6" fmla="*/ 1442398 h 1442398"/>
              <a:gd name="connsiteX7" fmla="*/ 0 w 6216319"/>
              <a:gd name="connsiteY7" fmla="*/ 1442398 h 1442398"/>
              <a:gd name="connsiteX8" fmla="*/ 0 w 6216319"/>
              <a:gd name="connsiteY8" fmla="*/ 140194 h 1442398"/>
              <a:gd name="connsiteX0" fmla="*/ 0 w 6216319"/>
              <a:gd name="connsiteY0" fmla="*/ 140194 h 1442398"/>
              <a:gd name="connsiteX1" fmla="*/ 339865 w 6216319"/>
              <a:gd name="connsiteY1" fmla="*/ 325039 h 1442398"/>
              <a:gd name="connsiteX2" fmla="*/ 2265770 w 6216319"/>
              <a:gd name="connsiteY2" fmla="*/ 648721 h 1442398"/>
              <a:gd name="connsiteX3" fmla="*/ 3244906 w 6216319"/>
              <a:gd name="connsiteY3" fmla="*/ 632537 h 1442398"/>
              <a:gd name="connsiteX4" fmla="*/ 4628644 w 6216319"/>
              <a:gd name="connsiteY4" fmla="*/ 1174704 h 1442398"/>
              <a:gd name="connsiteX5" fmla="*/ 5356927 w 6216319"/>
              <a:gd name="connsiteY5" fmla="*/ 1328452 h 1442398"/>
              <a:gd name="connsiteX6" fmla="*/ 6216319 w 6216319"/>
              <a:gd name="connsiteY6" fmla="*/ 1442398 h 1442398"/>
              <a:gd name="connsiteX7" fmla="*/ 0 w 6216319"/>
              <a:gd name="connsiteY7" fmla="*/ 1442398 h 1442398"/>
              <a:gd name="connsiteX8" fmla="*/ 0 w 6216319"/>
              <a:gd name="connsiteY8" fmla="*/ 140194 h 1442398"/>
              <a:gd name="connsiteX0" fmla="*/ 0 w 6216319"/>
              <a:gd name="connsiteY0" fmla="*/ 34944 h 1337148"/>
              <a:gd name="connsiteX1" fmla="*/ 339865 w 6216319"/>
              <a:gd name="connsiteY1" fmla="*/ 219789 h 1337148"/>
              <a:gd name="connsiteX2" fmla="*/ 2265770 w 6216319"/>
              <a:gd name="connsiteY2" fmla="*/ 543471 h 1337148"/>
              <a:gd name="connsiteX3" fmla="*/ 3244906 w 6216319"/>
              <a:gd name="connsiteY3" fmla="*/ 527287 h 1337148"/>
              <a:gd name="connsiteX4" fmla="*/ 4628644 w 6216319"/>
              <a:gd name="connsiteY4" fmla="*/ 1069454 h 1337148"/>
              <a:gd name="connsiteX5" fmla="*/ 5356927 w 6216319"/>
              <a:gd name="connsiteY5" fmla="*/ 1223202 h 1337148"/>
              <a:gd name="connsiteX6" fmla="*/ 6216319 w 6216319"/>
              <a:gd name="connsiteY6" fmla="*/ 1337148 h 1337148"/>
              <a:gd name="connsiteX7" fmla="*/ 0 w 6216319"/>
              <a:gd name="connsiteY7" fmla="*/ 1337148 h 1337148"/>
              <a:gd name="connsiteX8" fmla="*/ 0 w 6216319"/>
              <a:gd name="connsiteY8" fmla="*/ 34944 h 1337148"/>
              <a:gd name="connsiteX0" fmla="*/ 0 w 6216319"/>
              <a:gd name="connsiteY0" fmla="*/ 44896 h 1347100"/>
              <a:gd name="connsiteX1" fmla="*/ 339865 w 6216319"/>
              <a:gd name="connsiteY1" fmla="*/ 229741 h 1347100"/>
              <a:gd name="connsiteX2" fmla="*/ 2265770 w 6216319"/>
              <a:gd name="connsiteY2" fmla="*/ 553423 h 1347100"/>
              <a:gd name="connsiteX3" fmla="*/ 3244906 w 6216319"/>
              <a:gd name="connsiteY3" fmla="*/ 537239 h 1347100"/>
              <a:gd name="connsiteX4" fmla="*/ 4628644 w 6216319"/>
              <a:gd name="connsiteY4" fmla="*/ 1079406 h 1347100"/>
              <a:gd name="connsiteX5" fmla="*/ 5356927 w 6216319"/>
              <a:gd name="connsiteY5" fmla="*/ 1233154 h 1347100"/>
              <a:gd name="connsiteX6" fmla="*/ 6216319 w 6216319"/>
              <a:gd name="connsiteY6" fmla="*/ 1347100 h 1347100"/>
              <a:gd name="connsiteX7" fmla="*/ 0 w 6216319"/>
              <a:gd name="connsiteY7" fmla="*/ 1347100 h 1347100"/>
              <a:gd name="connsiteX8" fmla="*/ 0 w 6216319"/>
              <a:gd name="connsiteY8" fmla="*/ 44896 h 1347100"/>
              <a:gd name="connsiteX0" fmla="*/ 0 w 6216319"/>
              <a:gd name="connsiteY0" fmla="*/ 44896 h 1347100"/>
              <a:gd name="connsiteX1" fmla="*/ 339865 w 6216319"/>
              <a:gd name="connsiteY1" fmla="*/ 229741 h 1347100"/>
              <a:gd name="connsiteX2" fmla="*/ 2265770 w 6216319"/>
              <a:gd name="connsiteY2" fmla="*/ 553423 h 1347100"/>
              <a:gd name="connsiteX3" fmla="*/ 3244906 w 6216319"/>
              <a:gd name="connsiteY3" fmla="*/ 537239 h 1347100"/>
              <a:gd name="connsiteX4" fmla="*/ 4628644 w 6216319"/>
              <a:gd name="connsiteY4" fmla="*/ 1079406 h 1347100"/>
              <a:gd name="connsiteX5" fmla="*/ 5356927 w 6216319"/>
              <a:gd name="connsiteY5" fmla="*/ 1233154 h 1347100"/>
              <a:gd name="connsiteX6" fmla="*/ 6216319 w 6216319"/>
              <a:gd name="connsiteY6" fmla="*/ 1347100 h 1347100"/>
              <a:gd name="connsiteX7" fmla="*/ 0 w 6216319"/>
              <a:gd name="connsiteY7" fmla="*/ 1347100 h 1347100"/>
              <a:gd name="connsiteX8" fmla="*/ 0 w 6216319"/>
              <a:gd name="connsiteY8" fmla="*/ 44896 h 1347100"/>
              <a:gd name="connsiteX0" fmla="*/ 0 w 6216319"/>
              <a:gd name="connsiteY0" fmla="*/ 530 h 1302734"/>
              <a:gd name="connsiteX1" fmla="*/ 339865 w 6216319"/>
              <a:gd name="connsiteY1" fmla="*/ 185375 h 1302734"/>
              <a:gd name="connsiteX2" fmla="*/ 2265770 w 6216319"/>
              <a:gd name="connsiteY2" fmla="*/ 509057 h 1302734"/>
              <a:gd name="connsiteX3" fmla="*/ 3244906 w 6216319"/>
              <a:gd name="connsiteY3" fmla="*/ 492873 h 1302734"/>
              <a:gd name="connsiteX4" fmla="*/ 4628644 w 6216319"/>
              <a:gd name="connsiteY4" fmla="*/ 1035040 h 1302734"/>
              <a:gd name="connsiteX5" fmla="*/ 5356927 w 6216319"/>
              <a:gd name="connsiteY5" fmla="*/ 1188788 h 1302734"/>
              <a:gd name="connsiteX6" fmla="*/ 6216319 w 6216319"/>
              <a:gd name="connsiteY6" fmla="*/ 1302734 h 1302734"/>
              <a:gd name="connsiteX7" fmla="*/ 0 w 6216319"/>
              <a:gd name="connsiteY7" fmla="*/ 1302734 h 1302734"/>
              <a:gd name="connsiteX8" fmla="*/ 0 w 6216319"/>
              <a:gd name="connsiteY8" fmla="*/ 530 h 1302734"/>
              <a:gd name="connsiteX0" fmla="*/ 0 w 6216319"/>
              <a:gd name="connsiteY0" fmla="*/ 20163 h 1322367"/>
              <a:gd name="connsiteX1" fmla="*/ 2265770 w 6216319"/>
              <a:gd name="connsiteY1" fmla="*/ 528690 h 1322367"/>
              <a:gd name="connsiteX2" fmla="*/ 3244906 w 6216319"/>
              <a:gd name="connsiteY2" fmla="*/ 512506 h 1322367"/>
              <a:gd name="connsiteX3" fmla="*/ 4628644 w 6216319"/>
              <a:gd name="connsiteY3" fmla="*/ 1054673 h 1322367"/>
              <a:gd name="connsiteX4" fmla="*/ 5356927 w 6216319"/>
              <a:gd name="connsiteY4" fmla="*/ 1208421 h 1322367"/>
              <a:gd name="connsiteX5" fmla="*/ 6216319 w 6216319"/>
              <a:gd name="connsiteY5" fmla="*/ 1322367 h 1322367"/>
              <a:gd name="connsiteX6" fmla="*/ 0 w 6216319"/>
              <a:gd name="connsiteY6" fmla="*/ 1322367 h 1322367"/>
              <a:gd name="connsiteX7" fmla="*/ 0 w 6216319"/>
              <a:gd name="connsiteY7" fmla="*/ 20163 h 1322367"/>
              <a:gd name="connsiteX0" fmla="*/ 0 w 6216319"/>
              <a:gd name="connsiteY0" fmla="*/ 105646 h 1407850"/>
              <a:gd name="connsiteX1" fmla="*/ 477430 w 6216319"/>
              <a:gd name="connsiteY1" fmla="*/ 136745 h 1407850"/>
              <a:gd name="connsiteX2" fmla="*/ 2265770 w 6216319"/>
              <a:gd name="connsiteY2" fmla="*/ 614173 h 1407850"/>
              <a:gd name="connsiteX3" fmla="*/ 3244906 w 6216319"/>
              <a:gd name="connsiteY3" fmla="*/ 597989 h 1407850"/>
              <a:gd name="connsiteX4" fmla="*/ 4628644 w 6216319"/>
              <a:gd name="connsiteY4" fmla="*/ 1140156 h 1407850"/>
              <a:gd name="connsiteX5" fmla="*/ 5356927 w 6216319"/>
              <a:gd name="connsiteY5" fmla="*/ 1293904 h 1407850"/>
              <a:gd name="connsiteX6" fmla="*/ 6216319 w 6216319"/>
              <a:gd name="connsiteY6" fmla="*/ 1407850 h 1407850"/>
              <a:gd name="connsiteX7" fmla="*/ 0 w 6216319"/>
              <a:gd name="connsiteY7" fmla="*/ 1407850 h 1407850"/>
              <a:gd name="connsiteX8" fmla="*/ 0 w 6216319"/>
              <a:gd name="connsiteY8" fmla="*/ 105646 h 1407850"/>
              <a:gd name="connsiteX0" fmla="*/ 0 w 6216319"/>
              <a:gd name="connsiteY0" fmla="*/ 71230 h 1373434"/>
              <a:gd name="connsiteX1" fmla="*/ 323681 w 6216319"/>
              <a:gd name="connsiteY1" fmla="*/ 264170 h 1373434"/>
              <a:gd name="connsiteX2" fmla="*/ 2265770 w 6216319"/>
              <a:gd name="connsiteY2" fmla="*/ 579757 h 1373434"/>
              <a:gd name="connsiteX3" fmla="*/ 3244906 w 6216319"/>
              <a:gd name="connsiteY3" fmla="*/ 563573 h 1373434"/>
              <a:gd name="connsiteX4" fmla="*/ 4628644 w 6216319"/>
              <a:gd name="connsiteY4" fmla="*/ 1105740 h 1373434"/>
              <a:gd name="connsiteX5" fmla="*/ 5356927 w 6216319"/>
              <a:gd name="connsiteY5" fmla="*/ 1259488 h 1373434"/>
              <a:gd name="connsiteX6" fmla="*/ 6216319 w 6216319"/>
              <a:gd name="connsiteY6" fmla="*/ 1373434 h 1373434"/>
              <a:gd name="connsiteX7" fmla="*/ 0 w 6216319"/>
              <a:gd name="connsiteY7" fmla="*/ 1373434 h 1373434"/>
              <a:gd name="connsiteX8" fmla="*/ 0 w 6216319"/>
              <a:gd name="connsiteY8" fmla="*/ 71230 h 1373434"/>
              <a:gd name="connsiteX0" fmla="*/ 0 w 6216319"/>
              <a:gd name="connsiteY0" fmla="*/ 71230 h 1373434"/>
              <a:gd name="connsiteX1" fmla="*/ 323681 w 6216319"/>
              <a:gd name="connsiteY1" fmla="*/ 264170 h 1373434"/>
              <a:gd name="connsiteX2" fmla="*/ 2265770 w 6216319"/>
              <a:gd name="connsiteY2" fmla="*/ 579757 h 1373434"/>
              <a:gd name="connsiteX3" fmla="*/ 3244906 w 6216319"/>
              <a:gd name="connsiteY3" fmla="*/ 563573 h 1373434"/>
              <a:gd name="connsiteX4" fmla="*/ 4628644 w 6216319"/>
              <a:gd name="connsiteY4" fmla="*/ 1105740 h 1373434"/>
              <a:gd name="connsiteX5" fmla="*/ 5356927 w 6216319"/>
              <a:gd name="connsiteY5" fmla="*/ 1259488 h 1373434"/>
              <a:gd name="connsiteX6" fmla="*/ 6216319 w 6216319"/>
              <a:gd name="connsiteY6" fmla="*/ 1373434 h 1373434"/>
              <a:gd name="connsiteX7" fmla="*/ 0 w 6216319"/>
              <a:gd name="connsiteY7" fmla="*/ 1373434 h 1373434"/>
              <a:gd name="connsiteX8" fmla="*/ 0 w 6216319"/>
              <a:gd name="connsiteY8" fmla="*/ 71230 h 1373434"/>
              <a:gd name="connsiteX0" fmla="*/ 0 w 6216319"/>
              <a:gd name="connsiteY0" fmla="*/ 147399 h 1449603"/>
              <a:gd name="connsiteX1" fmla="*/ 323681 w 6216319"/>
              <a:gd name="connsiteY1" fmla="*/ 340339 h 1449603"/>
              <a:gd name="connsiteX2" fmla="*/ 2265770 w 6216319"/>
              <a:gd name="connsiteY2" fmla="*/ 655926 h 1449603"/>
              <a:gd name="connsiteX3" fmla="*/ 3244906 w 6216319"/>
              <a:gd name="connsiteY3" fmla="*/ 639742 h 1449603"/>
              <a:gd name="connsiteX4" fmla="*/ 4628644 w 6216319"/>
              <a:gd name="connsiteY4" fmla="*/ 1181909 h 1449603"/>
              <a:gd name="connsiteX5" fmla="*/ 5356927 w 6216319"/>
              <a:gd name="connsiteY5" fmla="*/ 1335657 h 1449603"/>
              <a:gd name="connsiteX6" fmla="*/ 6216319 w 6216319"/>
              <a:gd name="connsiteY6" fmla="*/ 1449603 h 1449603"/>
              <a:gd name="connsiteX7" fmla="*/ 0 w 6216319"/>
              <a:gd name="connsiteY7" fmla="*/ 1449603 h 1449603"/>
              <a:gd name="connsiteX8" fmla="*/ 0 w 6216319"/>
              <a:gd name="connsiteY8" fmla="*/ 147399 h 1449603"/>
              <a:gd name="connsiteX0" fmla="*/ 0 w 6216319"/>
              <a:gd name="connsiteY0" fmla="*/ 147399 h 1449603"/>
              <a:gd name="connsiteX1" fmla="*/ 323681 w 6216319"/>
              <a:gd name="connsiteY1" fmla="*/ 340339 h 1449603"/>
              <a:gd name="connsiteX2" fmla="*/ 2265770 w 6216319"/>
              <a:gd name="connsiteY2" fmla="*/ 655926 h 1449603"/>
              <a:gd name="connsiteX3" fmla="*/ 3244906 w 6216319"/>
              <a:gd name="connsiteY3" fmla="*/ 639742 h 1449603"/>
              <a:gd name="connsiteX4" fmla="*/ 4628644 w 6216319"/>
              <a:gd name="connsiteY4" fmla="*/ 1181909 h 1449603"/>
              <a:gd name="connsiteX5" fmla="*/ 5356927 w 6216319"/>
              <a:gd name="connsiteY5" fmla="*/ 1335657 h 1449603"/>
              <a:gd name="connsiteX6" fmla="*/ 6216319 w 6216319"/>
              <a:gd name="connsiteY6" fmla="*/ 1449603 h 1449603"/>
              <a:gd name="connsiteX7" fmla="*/ 0 w 6216319"/>
              <a:gd name="connsiteY7" fmla="*/ 1449603 h 1449603"/>
              <a:gd name="connsiteX8" fmla="*/ 0 w 6216319"/>
              <a:gd name="connsiteY8" fmla="*/ 147399 h 1449603"/>
              <a:gd name="connsiteX0" fmla="*/ 0 w 6216319"/>
              <a:gd name="connsiteY0" fmla="*/ 147399 h 1449603"/>
              <a:gd name="connsiteX1" fmla="*/ 323681 w 6216319"/>
              <a:gd name="connsiteY1" fmla="*/ 340339 h 1449603"/>
              <a:gd name="connsiteX2" fmla="*/ 2265770 w 6216319"/>
              <a:gd name="connsiteY2" fmla="*/ 655926 h 1449603"/>
              <a:gd name="connsiteX3" fmla="*/ 3244906 w 6216319"/>
              <a:gd name="connsiteY3" fmla="*/ 639742 h 1449603"/>
              <a:gd name="connsiteX4" fmla="*/ 4628644 w 6216319"/>
              <a:gd name="connsiteY4" fmla="*/ 1181909 h 1449603"/>
              <a:gd name="connsiteX5" fmla="*/ 5356927 w 6216319"/>
              <a:gd name="connsiteY5" fmla="*/ 1335657 h 1449603"/>
              <a:gd name="connsiteX6" fmla="*/ 6216319 w 6216319"/>
              <a:gd name="connsiteY6" fmla="*/ 1449603 h 1449603"/>
              <a:gd name="connsiteX7" fmla="*/ 0 w 6216319"/>
              <a:gd name="connsiteY7" fmla="*/ 1449603 h 1449603"/>
              <a:gd name="connsiteX8" fmla="*/ 0 w 6216319"/>
              <a:gd name="connsiteY8" fmla="*/ 147399 h 1449603"/>
              <a:gd name="connsiteX0" fmla="*/ 0 w 6216319"/>
              <a:gd name="connsiteY0" fmla="*/ 147399 h 1449603"/>
              <a:gd name="connsiteX1" fmla="*/ 323681 w 6216319"/>
              <a:gd name="connsiteY1" fmla="*/ 340339 h 1449603"/>
              <a:gd name="connsiteX2" fmla="*/ 2265770 w 6216319"/>
              <a:gd name="connsiteY2" fmla="*/ 655926 h 1449603"/>
              <a:gd name="connsiteX3" fmla="*/ 3244906 w 6216319"/>
              <a:gd name="connsiteY3" fmla="*/ 639742 h 1449603"/>
              <a:gd name="connsiteX4" fmla="*/ 4628644 w 6216319"/>
              <a:gd name="connsiteY4" fmla="*/ 1181909 h 1449603"/>
              <a:gd name="connsiteX5" fmla="*/ 5356927 w 6216319"/>
              <a:gd name="connsiteY5" fmla="*/ 1335657 h 1449603"/>
              <a:gd name="connsiteX6" fmla="*/ 6216319 w 6216319"/>
              <a:gd name="connsiteY6" fmla="*/ 1449603 h 1449603"/>
              <a:gd name="connsiteX7" fmla="*/ 0 w 6216319"/>
              <a:gd name="connsiteY7" fmla="*/ 1449603 h 1449603"/>
              <a:gd name="connsiteX8" fmla="*/ 0 w 6216319"/>
              <a:gd name="connsiteY8" fmla="*/ 147399 h 1449603"/>
              <a:gd name="connsiteX0" fmla="*/ 0 w 6216319"/>
              <a:gd name="connsiteY0" fmla="*/ 147399 h 1449603"/>
              <a:gd name="connsiteX1" fmla="*/ 323681 w 6216319"/>
              <a:gd name="connsiteY1" fmla="*/ 340339 h 1449603"/>
              <a:gd name="connsiteX2" fmla="*/ 2265770 w 6216319"/>
              <a:gd name="connsiteY2" fmla="*/ 655926 h 1449603"/>
              <a:gd name="connsiteX3" fmla="*/ 3244906 w 6216319"/>
              <a:gd name="connsiteY3" fmla="*/ 639742 h 1449603"/>
              <a:gd name="connsiteX4" fmla="*/ 4628644 w 6216319"/>
              <a:gd name="connsiteY4" fmla="*/ 1181909 h 1449603"/>
              <a:gd name="connsiteX5" fmla="*/ 5356927 w 6216319"/>
              <a:gd name="connsiteY5" fmla="*/ 1335657 h 1449603"/>
              <a:gd name="connsiteX6" fmla="*/ 6216319 w 6216319"/>
              <a:gd name="connsiteY6" fmla="*/ 1449603 h 1449603"/>
              <a:gd name="connsiteX7" fmla="*/ 0 w 6216319"/>
              <a:gd name="connsiteY7" fmla="*/ 1449603 h 1449603"/>
              <a:gd name="connsiteX8" fmla="*/ 0 w 6216319"/>
              <a:gd name="connsiteY8" fmla="*/ 147399 h 1449603"/>
              <a:gd name="connsiteX0" fmla="*/ 0 w 6216319"/>
              <a:gd name="connsiteY0" fmla="*/ 147399 h 1449603"/>
              <a:gd name="connsiteX1" fmla="*/ 323681 w 6216319"/>
              <a:gd name="connsiteY1" fmla="*/ 340339 h 1449603"/>
              <a:gd name="connsiteX2" fmla="*/ 2265770 w 6216319"/>
              <a:gd name="connsiteY2" fmla="*/ 655926 h 1449603"/>
              <a:gd name="connsiteX3" fmla="*/ 3244906 w 6216319"/>
              <a:gd name="connsiteY3" fmla="*/ 639742 h 1449603"/>
              <a:gd name="connsiteX4" fmla="*/ 4628644 w 6216319"/>
              <a:gd name="connsiteY4" fmla="*/ 1181909 h 1449603"/>
              <a:gd name="connsiteX5" fmla="*/ 5356927 w 6216319"/>
              <a:gd name="connsiteY5" fmla="*/ 1335657 h 1449603"/>
              <a:gd name="connsiteX6" fmla="*/ 6216319 w 6216319"/>
              <a:gd name="connsiteY6" fmla="*/ 1449603 h 1449603"/>
              <a:gd name="connsiteX7" fmla="*/ 0 w 6216319"/>
              <a:gd name="connsiteY7" fmla="*/ 1449603 h 1449603"/>
              <a:gd name="connsiteX8" fmla="*/ 0 w 6216319"/>
              <a:gd name="connsiteY8" fmla="*/ 147399 h 144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16319" h="1449603">
                <a:moveTo>
                  <a:pt x="0" y="147399"/>
                </a:moveTo>
                <a:cubicBezTo>
                  <a:pt x="229007" y="145469"/>
                  <a:pt x="222661" y="142579"/>
                  <a:pt x="323681" y="340339"/>
                </a:cubicBezTo>
                <a:cubicBezTo>
                  <a:pt x="1138279" y="-367925"/>
                  <a:pt x="1885444" y="174450"/>
                  <a:pt x="2265770" y="655926"/>
                </a:cubicBezTo>
                <a:cubicBezTo>
                  <a:pt x="2462677" y="479250"/>
                  <a:pt x="2932015" y="355171"/>
                  <a:pt x="3244906" y="639742"/>
                </a:cubicBezTo>
                <a:cubicBezTo>
                  <a:pt x="3517337" y="171753"/>
                  <a:pt x="4733841" y="449580"/>
                  <a:pt x="4628644" y="1181909"/>
                </a:cubicBezTo>
                <a:cubicBezTo>
                  <a:pt x="4984694" y="1080758"/>
                  <a:pt x="5181328" y="1161569"/>
                  <a:pt x="5356927" y="1335657"/>
                </a:cubicBezTo>
                <a:cubicBezTo>
                  <a:pt x="5451606" y="1194156"/>
                  <a:pt x="6105728" y="1026010"/>
                  <a:pt x="6216319" y="1449603"/>
                </a:cubicBezTo>
                <a:lnTo>
                  <a:pt x="0" y="1449603"/>
                </a:lnTo>
                <a:lnTo>
                  <a:pt x="0" y="147399"/>
                </a:lnTo>
                <a:close/>
              </a:path>
            </a:pathLst>
          </a:custGeom>
          <a:solidFill>
            <a:schemeClr val="bg1">
              <a:lumMod val="8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ctangle 6"/>
          <p:cNvSpPr/>
          <p:nvPr/>
        </p:nvSpPr>
        <p:spPr>
          <a:xfrm flipV="1">
            <a:off x="-25069" y="-9350"/>
            <a:ext cx="6216319" cy="1449603"/>
          </a:xfrm>
          <a:custGeom>
            <a:avLst/>
            <a:gdLst>
              <a:gd name="connsiteX0" fmla="*/ 0 w 6216319"/>
              <a:gd name="connsiteY0" fmla="*/ 0 h 1302204"/>
              <a:gd name="connsiteX1" fmla="*/ 6216319 w 6216319"/>
              <a:gd name="connsiteY1" fmla="*/ 0 h 1302204"/>
              <a:gd name="connsiteX2" fmla="*/ 6216319 w 6216319"/>
              <a:gd name="connsiteY2" fmla="*/ 1302204 h 1302204"/>
              <a:gd name="connsiteX3" fmla="*/ 0 w 6216319"/>
              <a:gd name="connsiteY3" fmla="*/ 1302204 h 1302204"/>
              <a:gd name="connsiteX4" fmla="*/ 0 w 6216319"/>
              <a:gd name="connsiteY4" fmla="*/ 0 h 1302204"/>
              <a:gd name="connsiteX0" fmla="*/ 0 w 6216319"/>
              <a:gd name="connsiteY0" fmla="*/ 9364 h 1311568"/>
              <a:gd name="connsiteX1" fmla="*/ 339865 w 6216319"/>
              <a:gd name="connsiteY1" fmla="*/ 0 h 1311568"/>
              <a:gd name="connsiteX2" fmla="*/ 6216319 w 6216319"/>
              <a:gd name="connsiteY2" fmla="*/ 9364 h 1311568"/>
              <a:gd name="connsiteX3" fmla="*/ 6216319 w 6216319"/>
              <a:gd name="connsiteY3" fmla="*/ 1311568 h 1311568"/>
              <a:gd name="connsiteX4" fmla="*/ 0 w 6216319"/>
              <a:gd name="connsiteY4" fmla="*/ 1311568 h 1311568"/>
              <a:gd name="connsiteX5" fmla="*/ 0 w 6216319"/>
              <a:gd name="connsiteY5" fmla="*/ 9364 h 1311568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6216319 w 6216319"/>
              <a:gd name="connsiteY2" fmla="*/ 0 h 1302204"/>
              <a:gd name="connsiteX3" fmla="*/ 6216319 w 6216319"/>
              <a:gd name="connsiteY3" fmla="*/ 1302204 h 1302204"/>
              <a:gd name="connsiteX4" fmla="*/ 0 w 6216319"/>
              <a:gd name="connsiteY4" fmla="*/ 1302204 h 1302204"/>
              <a:gd name="connsiteX5" fmla="*/ 0 w 6216319"/>
              <a:gd name="connsiteY5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6216319 w 6216319"/>
              <a:gd name="connsiteY2" fmla="*/ 0 h 1302204"/>
              <a:gd name="connsiteX3" fmla="*/ 6216319 w 6216319"/>
              <a:gd name="connsiteY3" fmla="*/ 1302204 h 1302204"/>
              <a:gd name="connsiteX4" fmla="*/ 0 w 6216319"/>
              <a:gd name="connsiteY4" fmla="*/ 1302204 h 1302204"/>
              <a:gd name="connsiteX5" fmla="*/ 0 w 6216319"/>
              <a:gd name="connsiteY5" fmla="*/ 0 h 1302204"/>
              <a:gd name="connsiteX0" fmla="*/ 0 w 6216319"/>
              <a:gd name="connsiteY0" fmla="*/ 47249 h 1349453"/>
              <a:gd name="connsiteX1" fmla="*/ 339865 w 6216319"/>
              <a:gd name="connsiteY1" fmla="*/ 232094 h 1349453"/>
              <a:gd name="connsiteX2" fmla="*/ 2273862 w 6216319"/>
              <a:gd name="connsiteY2" fmla="*/ 280646 h 1349453"/>
              <a:gd name="connsiteX3" fmla="*/ 6216319 w 6216319"/>
              <a:gd name="connsiteY3" fmla="*/ 47249 h 1349453"/>
              <a:gd name="connsiteX4" fmla="*/ 6216319 w 6216319"/>
              <a:gd name="connsiteY4" fmla="*/ 1349453 h 1349453"/>
              <a:gd name="connsiteX5" fmla="*/ 0 w 6216319"/>
              <a:gd name="connsiteY5" fmla="*/ 1349453 h 1349453"/>
              <a:gd name="connsiteX6" fmla="*/ 0 w 6216319"/>
              <a:gd name="connsiteY6" fmla="*/ 47249 h 1349453"/>
              <a:gd name="connsiteX0" fmla="*/ 0 w 6216319"/>
              <a:gd name="connsiteY0" fmla="*/ 30623 h 1332827"/>
              <a:gd name="connsiteX1" fmla="*/ 339865 w 6216319"/>
              <a:gd name="connsiteY1" fmla="*/ 215468 h 1332827"/>
              <a:gd name="connsiteX2" fmla="*/ 2265770 w 6216319"/>
              <a:gd name="connsiteY2" fmla="*/ 539150 h 1332827"/>
              <a:gd name="connsiteX3" fmla="*/ 6216319 w 6216319"/>
              <a:gd name="connsiteY3" fmla="*/ 30623 h 1332827"/>
              <a:gd name="connsiteX4" fmla="*/ 6216319 w 6216319"/>
              <a:gd name="connsiteY4" fmla="*/ 1332827 h 1332827"/>
              <a:gd name="connsiteX5" fmla="*/ 0 w 6216319"/>
              <a:gd name="connsiteY5" fmla="*/ 1332827 h 1332827"/>
              <a:gd name="connsiteX6" fmla="*/ 0 w 6216319"/>
              <a:gd name="connsiteY6" fmla="*/ 30623 h 1332827"/>
              <a:gd name="connsiteX0" fmla="*/ 0 w 6216319"/>
              <a:gd name="connsiteY0" fmla="*/ 31024 h 1333228"/>
              <a:gd name="connsiteX1" fmla="*/ 339865 w 6216319"/>
              <a:gd name="connsiteY1" fmla="*/ 215869 h 1333228"/>
              <a:gd name="connsiteX2" fmla="*/ 2265770 w 6216319"/>
              <a:gd name="connsiteY2" fmla="*/ 539551 h 1333228"/>
              <a:gd name="connsiteX3" fmla="*/ 3269182 w 6216319"/>
              <a:gd name="connsiteY3" fmla="*/ 418171 h 1333228"/>
              <a:gd name="connsiteX4" fmla="*/ 6216319 w 6216319"/>
              <a:gd name="connsiteY4" fmla="*/ 31024 h 1333228"/>
              <a:gd name="connsiteX5" fmla="*/ 6216319 w 6216319"/>
              <a:gd name="connsiteY5" fmla="*/ 1333228 h 1333228"/>
              <a:gd name="connsiteX6" fmla="*/ 0 w 6216319"/>
              <a:gd name="connsiteY6" fmla="*/ 1333228 h 1333228"/>
              <a:gd name="connsiteX7" fmla="*/ 0 w 6216319"/>
              <a:gd name="connsiteY7" fmla="*/ 31024 h 1333228"/>
              <a:gd name="connsiteX0" fmla="*/ 0 w 6216319"/>
              <a:gd name="connsiteY0" fmla="*/ 26175 h 1328379"/>
              <a:gd name="connsiteX1" fmla="*/ 339865 w 6216319"/>
              <a:gd name="connsiteY1" fmla="*/ 211020 h 1328379"/>
              <a:gd name="connsiteX2" fmla="*/ 2265770 w 6216319"/>
              <a:gd name="connsiteY2" fmla="*/ 534702 h 1328379"/>
              <a:gd name="connsiteX3" fmla="*/ 3244906 w 6216319"/>
              <a:gd name="connsiteY3" fmla="*/ 518518 h 1328379"/>
              <a:gd name="connsiteX4" fmla="*/ 6216319 w 6216319"/>
              <a:gd name="connsiteY4" fmla="*/ 26175 h 1328379"/>
              <a:gd name="connsiteX5" fmla="*/ 6216319 w 6216319"/>
              <a:gd name="connsiteY5" fmla="*/ 1328379 h 1328379"/>
              <a:gd name="connsiteX6" fmla="*/ 0 w 6216319"/>
              <a:gd name="connsiteY6" fmla="*/ 1328379 h 1328379"/>
              <a:gd name="connsiteX7" fmla="*/ 0 w 6216319"/>
              <a:gd name="connsiteY7" fmla="*/ 26175 h 1328379"/>
              <a:gd name="connsiteX0" fmla="*/ 0 w 6216319"/>
              <a:gd name="connsiteY0" fmla="*/ 63128 h 1365332"/>
              <a:gd name="connsiteX1" fmla="*/ 339865 w 6216319"/>
              <a:gd name="connsiteY1" fmla="*/ 247973 h 1365332"/>
              <a:gd name="connsiteX2" fmla="*/ 2265770 w 6216319"/>
              <a:gd name="connsiteY2" fmla="*/ 571655 h 1365332"/>
              <a:gd name="connsiteX3" fmla="*/ 3244906 w 6216319"/>
              <a:gd name="connsiteY3" fmla="*/ 555471 h 1365332"/>
              <a:gd name="connsiteX4" fmla="*/ 4725749 w 6216319"/>
              <a:gd name="connsiteY4" fmla="*/ 239882 h 1365332"/>
              <a:gd name="connsiteX5" fmla="*/ 6216319 w 6216319"/>
              <a:gd name="connsiteY5" fmla="*/ 63128 h 1365332"/>
              <a:gd name="connsiteX6" fmla="*/ 6216319 w 6216319"/>
              <a:gd name="connsiteY6" fmla="*/ 1365332 h 1365332"/>
              <a:gd name="connsiteX7" fmla="*/ 0 w 6216319"/>
              <a:gd name="connsiteY7" fmla="*/ 1365332 h 1365332"/>
              <a:gd name="connsiteX8" fmla="*/ 0 w 6216319"/>
              <a:gd name="connsiteY8" fmla="*/ 63128 h 1365332"/>
              <a:gd name="connsiteX0" fmla="*/ 0 w 6216319"/>
              <a:gd name="connsiteY0" fmla="*/ 20810 h 1323014"/>
              <a:gd name="connsiteX1" fmla="*/ 339865 w 6216319"/>
              <a:gd name="connsiteY1" fmla="*/ 205655 h 1323014"/>
              <a:gd name="connsiteX2" fmla="*/ 2265770 w 6216319"/>
              <a:gd name="connsiteY2" fmla="*/ 529337 h 1323014"/>
              <a:gd name="connsiteX3" fmla="*/ 3244906 w 6216319"/>
              <a:gd name="connsiteY3" fmla="*/ 513153 h 1323014"/>
              <a:gd name="connsiteX4" fmla="*/ 4628644 w 6216319"/>
              <a:gd name="connsiteY4" fmla="*/ 1055320 h 1323014"/>
              <a:gd name="connsiteX5" fmla="*/ 6216319 w 6216319"/>
              <a:gd name="connsiteY5" fmla="*/ 20810 h 1323014"/>
              <a:gd name="connsiteX6" fmla="*/ 6216319 w 6216319"/>
              <a:gd name="connsiteY6" fmla="*/ 1323014 h 1323014"/>
              <a:gd name="connsiteX7" fmla="*/ 0 w 6216319"/>
              <a:gd name="connsiteY7" fmla="*/ 1323014 h 1323014"/>
              <a:gd name="connsiteX8" fmla="*/ 0 w 6216319"/>
              <a:gd name="connsiteY8" fmla="*/ 20810 h 1323014"/>
              <a:gd name="connsiteX0" fmla="*/ 0 w 6216319"/>
              <a:gd name="connsiteY0" fmla="*/ 32243 h 1334447"/>
              <a:gd name="connsiteX1" fmla="*/ 339865 w 6216319"/>
              <a:gd name="connsiteY1" fmla="*/ 217088 h 1334447"/>
              <a:gd name="connsiteX2" fmla="*/ 2265770 w 6216319"/>
              <a:gd name="connsiteY2" fmla="*/ 540770 h 1334447"/>
              <a:gd name="connsiteX3" fmla="*/ 3244906 w 6216319"/>
              <a:gd name="connsiteY3" fmla="*/ 524586 h 1334447"/>
              <a:gd name="connsiteX4" fmla="*/ 4628644 w 6216319"/>
              <a:gd name="connsiteY4" fmla="*/ 1066753 h 1334447"/>
              <a:gd name="connsiteX5" fmla="*/ 5526860 w 6216319"/>
              <a:gd name="connsiteY5" fmla="*/ 451758 h 1334447"/>
              <a:gd name="connsiteX6" fmla="*/ 6216319 w 6216319"/>
              <a:gd name="connsiteY6" fmla="*/ 32243 h 1334447"/>
              <a:gd name="connsiteX7" fmla="*/ 6216319 w 6216319"/>
              <a:gd name="connsiteY7" fmla="*/ 1334447 h 1334447"/>
              <a:gd name="connsiteX8" fmla="*/ 0 w 6216319"/>
              <a:gd name="connsiteY8" fmla="*/ 1334447 h 1334447"/>
              <a:gd name="connsiteX9" fmla="*/ 0 w 6216319"/>
              <a:gd name="connsiteY9" fmla="*/ 32243 h 1334447"/>
              <a:gd name="connsiteX0" fmla="*/ 0 w 6216319"/>
              <a:gd name="connsiteY0" fmla="*/ 12831 h 1315035"/>
              <a:gd name="connsiteX1" fmla="*/ 339865 w 6216319"/>
              <a:gd name="connsiteY1" fmla="*/ 197676 h 1315035"/>
              <a:gd name="connsiteX2" fmla="*/ 2265770 w 6216319"/>
              <a:gd name="connsiteY2" fmla="*/ 521358 h 1315035"/>
              <a:gd name="connsiteX3" fmla="*/ 3244906 w 6216319"/>
              <a:gd name="connsiteY3" fmla="*/ 505174 h 1315035"/>
              <a:gd name="connsiteX4" fmla="*/ 4628644 w 6216319"/>
              <a:gd name="connsiteY4" fmla="*/ 1047341 h 1315035"/>
              <a:gd name="connsiteX5" fmla="*/ 5356927 w 6216319"/>
              <a:gd name="connsiteY5" fmla="*/ 1201089 h 1315035"/>
              <a:gd name="connsiteX6" fmla="*/ 6216319 w 6216319"/>
              <a:gd name="connsiteY6" fmla="*/ 12831 h 1315035"/>
              <a:gd name="connsiteX7" fmla="*/ 6216319 w 6216319"/>
              <a:gd name="connsiteY7" fmla="*/ 1315035 h 1315035"/>
              <a:gd name="connsiteX8" fmla="*/ 0 w 6216319"/>
              <a:gd name="connsiteY8" fmla="*/ 1315035 h 1315035"/>
              <a:gd name="connsiteX9" fmla="*/ 0 w 6216319"/>
              <a:gd name="connsiteY9" fmla="*/ 12831 h 1315035"/>
              <a:gd name="connsiteX0" fmla="*/ 0 w 6498499"/>
              <a:gd name="connsiteY0" fmla="*/ 0 h 1302204"/>
              <a:gd name="connsiteX1" fmla="*/ 339865 w 6498499"/>
              <a:gd name="connsiteY1" fmla="*/ 184845 h 1302204"/>
              <a:gd name="connsiteX2" fmla="*/ 2265770 w 6498499"/>
              <a:gd name="connsiteY2" fmla="*/ 508527 h 1302204"/>
              <a:gd name="connsiteX3" fmla="*/ 3244906 w 6498499"/>
              <a:gd name="connsiteY3" fmla="*/ 492343 h 1302204"/>
              <a:gd name="connsiteX4" fmla="*/ 4628644 w 6498499"/>
              <a:gd name="connsiteY4" fmla="*/ 1034510 h 1302204"/>
              <a:gd name="connsiteX5" fmla="*/ 5356927 w 6498499"/>
              <a:gd name="connsiteY5" fmla="*/ 1188258 h 1302204"/>
              <a:gd name="connsiteX6" fmla="*/ 6216319 w 6498499"/>
              <a:gd name="connsiteY6" fmla="*/ 1302204 h 1302204"/>
              <a:gd name="connsiteX7" fmla="*/ 0 w 6498499"/>
              <a:gd name="connsiteY7" fmla="*/ 1302204 h 1302204"/>
              <a:gd name="connsiteX8" fmla="*/ 0 w 649849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0 h 1302204"/>
              <a:gd name="connsiteX1" fmla="*/ 339865 w 6216319"/>
              <a:gd name="connsiteY1" fmla="*/ 184845 h 1302204"/>
              <a:gd name="connsiteX2" fmla="*/ 2265770 w 6216319"/>
              <a:gd name="connsiteY2" fmla="*/ 508527 h 1302204"/>
              <a:gd name="connsiteX3" fmla="*/ 3244906 w 6216319"/>
              <a:gd name="connsiteY3" fmla="*/ 492343 h 1302204"/>
              <a:gd name="connsiteX4" fmla="*/ 4628644 w 6216319"/>
              <a:gd name="connsiteY4" fmla="*/ 1034510 h 1302204"/>
              <a:gd name="connsiteX5" fmla="*/ 5356927 w 6216319"/>
              <a:gd name="connsiteY5" fmla="*/ 1188258 h 1302204"/>
              <a:gd name="connsiteX6" fmla="*/ 6216319 w 6216319"/>
              <a:gd name="connsiteY6" fmla="*/ 1302204 h 1302204"/>
              <a:gd name="connsiteX7" fmla="*/ 0 w 6216319"/>
              <a:gd name="connsiteY7" fmla="*/ 1302204 h 1302204"/>
              <a:gd name="connsiteX8" fmla="*/ 0 w 6216319"/>
              <a:gd name="connsiteY8" fmla="*/ 0 h 1302204"/>
              <a:gd name="connsiteX0" fmla="*/ 0 w 6216319"/>
              <a:gd name="connsiteY0" fmla="*/ 147589 h 1449793"/>
              <a:gd name="connsiteX1" fmla="*/ 339865 w 6216319"/>
              <a:gd name="connsiteY1" fmla="*/ 332434 h 1449793"/>
              <a:gd name="connsiteX2" fmla="*/ 2265770 w 6216319"/>
              <a:gd name="connsiteY2" fmla="*/ 656116 h 1449793"/>
              <a:gd name="connsiteX3" fmla="*/ 3244906 w 6216319"/>
              <a:gd name="connsiteY3" fmla="*/ 639932 h 1449793"/>
              <a:gd name="connsiteX4" fmla="*/ 4628644 w 6216319"/>
              <a:gd name="connsiteY4" fmla="*/ 1182099 h 1449793"/>
              <a:gd name="connsiteX5" fmla="*/ 5356927 w 6216319"/>
              <a:gd name="connsiteY5" fmla="*/ 1335847 h 1449793"/>
              <a:gd name="connsiteX6" fmla="*/ 6216319 w 6216319"/>
              <a:gd name="connsiteY6" fmla="*/ 1449793 h 1449793"/>
              <a:gd name="connsiteX7" fmla="*/ 0 w 6216319"/>
              <a:gd name="connsiteY7" fmla="*/ 1449793 h 1449793"/>
              <a:gd name="connsiteX8" fmla="*/ 0 w 6216319"/>
              <a:gd name="connsiteY8" fmla="*/ 147589 h 1449793"/>
              <a:gd name="connsiteX0" fmla="*/ 0 w 6216319"/>
              <a:gd name="connsiteY0" fmla="*/ 121021 h 1423225"/>
              <a:gd name="connsiteX1" fmla="*/ 339865 w 6216319"/>
              <a:gd name="connsiteY1" fmla="*/ 305866 h 1423225"/>
              <a:gd name="connsiteX2" fmla="*/ 2265770 w 6216319"/>
              <a:gd name="connsiteY2" fmla="*/ 629548 h 1423225"/>
              <a:gd name="connsiteX3" fmla="*/ 3244906 w 6216319"/>
              <a:gd name="connsiteY3" fmla="*/ 613364 h 1423225"/>
              <a:gd name="connsiteX4" fmla="*/ 4628644 w 6216319"/>
              <a:gd name="connsiteY4" fmla="*/ 1155531 h 1423225"/>
              <a:gd name="connsiteX5" fmla="*/ 5356927 w 6216319"/>
              <a:gd name="connsiteY5" fmla="*/ 1309279 h 1423225"/>
              <a:gd name="connsiteX6" fmla="*/ 6216319 w 6216319"/>
              <a:gd name="connsiteY6" fmla="*/ 1423225 h 1423225"/>
              <a:gd name="connsiteX7" fmla="*/ 0 w 6216319"/>
              <a:gd name="connsiteY7" fmla="*/ 1423225 h 1423225"/>
              <a:gd name="connsiteX8" fmla="*/ 0 w 6216319"/>
              <a:gd name="connsiteY8" fmla="*/ 121021 h 1423225"/>
              <a:gd name="connsiteX0" fmla="*/ 0 w 6216319"/>
              <a:gd name="connsiteY0" fmla="*/ 121021 h 1423225"/>
              <a:gd name="connsiteX1" fmla="*/ 339865 w 6216319"/>
              <a:gd name="connsiteY1" fmla="*/ 305866 h 1423225"/>
              <a:gd name="connsiteX2" fmla="*/ 2265770 w 6216319"/>
              <a:gd name="connsiteY2" fmla="*/ 629548 h 1423225"/>
              <a:gd name="connsiteX3" fmla="*/ 3244906 w 6216319"/>
              <a:gd name="connsiteY3" fmla="*/ 613364 h 1423225"/>
              <a:gd name="connsiteX4" fmla="*/ 4628644 w 6216319"/>
              <a:gd name="connsiteY4" fmla="*/ 1155531 h 1423225"/>
              <a:gd name="connsiteX5" fmla="*/ 5356927 w 6216319"/>
              <a:gd name="connsiteY5" fmla="*/ 1309279 h 1423225"/>
              <a:gd name="connsiteX6" fmla="*/ 6216319 w 6216319"/>
              <a:gd name="connsiteY6" fmla="*/ 1423225 h 1423225"/>
              <a:gd name="connsiteX7" fmla="*/ 0 w 6216319"/>
              <a:gd name="connsiteY7" fmla="*/ 1423225 h 1423225"/>
              <a:gd name="connsiteX8" fmla="*/ 0 w 6216319"/>
              <a:gd name="connsiteY8" fmla="*/ 121021 h 1423225"/>
              <a:gd name="connsiteX0" fmla="*/ 0 w 6216319"/>
              <a:gd name="connsiteY0" fmla="*/ 140194 h 1442398"/>
              <a:gd name="connsiteX1" fmla="*/ 339865 w 6216319"/>
              <a:gd name="connsiteY1" fmla="*/ 325039 h 1442398"/>
              <a:gd name="connsiteX2" fmla="*/ 2265770 w 6216319"/>
              <a:gd name="connsiteY2" fmla="*/ 648721 h 1442398"/>
              <a:gd name="connsiteX3" fmla="*/ 3244906 w 6216319"/>
              <a:gd name="connsiteY3" fmla="*/ 632537 h 1442398"/>
              <a:gd name="connsiteX4" fmla="*/ 4628644 w 6216319"/>
              <a:gd name="connsiteY4" fmla="*/ 1174704 h 1442398"/>
              <a:gd name="connsiteX5" fmla="*/ 5356927 w 6216319"/>
              <a:gd name="connsiteY5" fmla="*/ 1328452 h 1442398"/>
              <a:gd name="connsiteX6" fmla="*/ 6216319 w 6216319"/>
              <a:gd name="connsiteY6" fmla="*/ 1442398 h 1442398"/>
              <a:gd name="connsiteX7" fmla="*/ 0 w 6216319"/>
              <a:gd name="connsiteY7" fmla="*/ 1442398 h 1442398"/>
              <a:gd name="connsiteX8" fmla="*/ 0 w 6216319"/>
              <a:gd name="connsiteY8" fmla="*/ 140194 h 1442398"/>
              <a:gd name="connsiteX0" fmla="*/ 0 w 6216319"/>
              <a:gd name="connsiteY0" fmla="*/ 140194 h 1442398"/>
              <a:gd name="connsiteX1" fmla="*/ 339865 w 6216319"/>
              <a:gd name="connsiteY1" fmla="*/ 325039 h 1442398"/>
              <a:gd name="connsiteX2" fmla="*/ 2265770 w 6216319"/>
              <a:gd name="connsiteY2" fmla="*/ 648721 h 1442398"/>
              <a:gd name="connsiteX3" fmla="*/ 3244906 w 6216319"/>
              <a:gd name="connsiteY3" fmla="*/ 632537 h 1442398"/>
              <a:gd name="connsiteX4" fmla="*/ 4628644 w 6216319"/>
              <a:gd name="connsiteY4" fmla="*/ 1174704 h 1442398"/>
              <a:gd name="connsiteX5" fmla="*/ 5356927 w 6216319"/>
              <a:gd name="connsiteY5" fmla="*/ 1328452 h 1442398"/>
              <a:gd name="connsiteX6" fmla="*/ 6216319 w 6216319"/>
              <a:gd name="connsiteY6" fmla="*/ 1442398 h 1442398"/>
              <a:gd name="connsiteX7" fmla="*/ 0 w 6216319"/>
              <a:gd name="connsiteY7" fmla="*/ 1442398 h 1442398"/>
              <a:gd name="connsiteX8" fmla="*/ 0 w 6216319"/>
              <a:gd name="connsiteY8" fmla="*/ 140194 h 1442398"/>
              <a:gd name="connsiteX0" fmla="*/ 0 w 6216319"/>
              <a:gd name="connsiteY0" fmla="*/ 34944 h 1337148"/>
              <a:gd name="connsiteX1" fmla="*/ 339865 w 6216319"/>
              <a:gd name="connsiteY1" fmla="*/ 219789 h 1337148"/>
              <a:gd name="connsiteX2" fmla="*/ 2265770 w 6216319"/>
              <a:gd name="connsiteY2" fmla="*/ 543471 h 1337148"/>
              <a:gd name="connsiteX3" fmla="*/ 3244906 w 6216319"/>
              <a:gd name="connsiteY3" fmla="*/ 527287 h 1337148"/>
              <a:gd name="connsiteX4" fmla="*/ 4628644 w 6216319"/>
              <a:gd name="connsiteY4" fmla="*/ 1069454 h 1337148"/>
              <a:gd name="connsiteX5" fmla="*/ 5356927 w 6216319"/>
              <a:gd name="connsiteY5" fmla="*/ 1223202 h 1337148"/>
              <a:gd name="connsiteX6" fmla="*/ 6216319 w 6216319"/>
              <a:gd name="connsiteY6" fmla="*/ 1337148 h 1337148"/>
              <a:gd name="connsiteX7" fmla="*/ 0 w 6216319"/>
              <a:gd name="connsiteY7" fmla="*/ 1337148 h 1337148"/>
              <a:gd name="connsiteX8" fmla="*/ 0 w 6216319"/>
              <a:gd name="connsiteY8" fmla="*/ 34944 h 1337148"/>
              <a:gd name="connsiteX0" fmla="*/ 0 w 6216319"/>
              <a:gd name="connsiteY0" fmla="*/ 44896 h 1347100"/>
              <a:gd name="connsiteX1" fmla="*/ 339865 w 6216319"/>
              <a:gd name="connsiteY1" fmla="*/ 229741 h 1347100"/>
              <a:gd name="connsiteX2" fmla="*/ 2265770 w 6216319"/>
              <a:gd name="connsiteY2" fmla="*/ 553423 h 1347100"/>
              <a:gd name="connsiteX3" fmla="*/ 3244906 w 6216319"/>
              <a:gd name="connsiteY3" fmla="*/ 537239 h 1347100"/>
              <a:gd name="connsiteX4" fmla="*/ 4628644 w 6216319"/>
              <a:gd name="connsiteY4" fmla="*/ 1079406 h 1347100"/>
              <a:gd name="connsiteX5" fmla="*/ 5356927 w 6216319"/>
              <a:gd name="connsiteY5" fmla="*/ 1233154 h 1347100"/>
              <a:gd name="connsiteX6" fmla="*/ 6216319 w 6216319"/>
              <a:gd name="connsiteY6" fmla="*/ 1347100 h 1347100"/>
              <a:gd name="connsiteX7" fmla="*/ 0 w 6216319"/>
              <a:gd name="connsiteY7" fmla="*/ 1347100 h 1347100"/>
              <a:gd name="connsiteX8" fmla="*/ 0 w 6216319"/>
              <a:gd name="connsiteY8" fmla="*/ 44896 h 1347100"/>
              <a:gd name="connsiteX0" fmla="*/ 0 w 6216319"/>
              <a:gd name="connsiteY0" fmla="*/ 44896 h 1347100"/>
              <a:gd name="connsiteX1" fmla="*/ 339865 w 6216319"/>
              <a:gd name="connsiteY1" fmla="*/ 229741 h 1347100"/>
              <a:gd name="connsiteX2" fmla="*/ 2265770 w 6216319"/>
              <a:gd name="connsiteY2" fmla="*/ 553423 h 1347100"/>
              <a:gd name="connsiteX3" fmla="*/ 3244906 w 6216319"/>
              <a:gd name="connsiteY3" fmla="*/ 537239 h 1347100"/>
              <a:gd name="connsiteX4" fmla="*/ 4628644 w 6216319"/>
              <a:gd name="connsiteY4" fmla="*/ 1079406 h 1347100"/>
              <a:gd name="connsiteX5" fmla="*/ 5356927 w 6216319"/>
              <a:gd name="connsiteY5" fmla="*/ 1233154 h 1347100"/>
              <a:gd name="connsiteX6" fmla="*/ 6216319 w 6216319"/>
              <a:gd name="connsiteY6" fmla="*/ 1347100 h 1347100"/>
              <a:gd name="connsiteX7" fmla="*/ 0 w 6216319"/>
              <a:gd name="connsiteY7" fmla="*/ 1347100 h 1347100"/>
              <a:gd name="connsiteX8" fmla="*/ 0 w 6216319"/>
              <a:gd name="connsiteY8" fmla="*/ 44896 h 1347100"/>
              <a:gd name="connsiteX0" fmla="*/ 0 w 6216319"/>
              <a:gd name="connsiteY0" fmla="*/ 530 h 1302734"/>
              <a:gd name="connsiteX1" fmla="*/ 339865 w 6216319"/>
              <a:gd name="connsiteY1" fmla="*/ 185375 h 1302734"/>
              <a:gd name="connsiteX2" fmla="*/ 2265770 w 6216319"/>
              <a:gd name="connsiteY2" fmla="*/ 509057 h 1302734"/>
              <a:gd name="connsiteX3" fmla="*/ 3244906 w 6216319"/>
              <a:gd name="connsiteY3" fmla="*/ 492873 h 1302734"/>
              <a:gd name="connsiteX4" fmla="*/ 4628644 w 6216319"/>
              <a:gd name="connsiteY4" fmla="*/ 1035040 h 1302734"/>
              <a:gd name="connsiteX5" fmla="*/ 5356927 w 6216319"/>
              <a:gd name="connsiteY5" fmla="*/ 1188788 h 1302734"/>
              <a:gd name="connsiteX6" fmla="*/ 6216319 w 6216319"/>
              <a:gd name="connsiteY6" fmla="*/ 1302734 h 1302734"/>
              <a:gd name="connsiteX7" fmla="*/ 0 w 6216319"/>
              <a:gd name="connsiteY7" fmla="*/ 1302734 h 1302734"/>
              <a:gd name="connsiteX8" fmla="*/ 0 w 6216319"/>
              <a:gd name="connsiteY8" fmla="*/ 530 h 1302734"/>
              <a:gd name="connsiteX0" fmla="*/ 0 w 6216319"/>
              <a:gd name="connsiteY0" fmla="*/ 20163 h 1322367"/>
              <a:gd name="connsiteX1" fmla="*/ 2265770 w 6216319"/>
              <a:gd name="connsiteY1" fmla="*/ 528690 h 1322367"/>
              <a:gd name="connsiteX2" fmla="*/ 3244906 w 6216319"/>
              <a:gd name="connsiteY2" fmla="*/ 512506 h 1322367"/>
              <a:gd name="connsiteX3" fmla="*/ 4628644 w 6216319"/>
              <a:gd name="connsiteY3" fmla="*/ 1054673 h 1322367"/>
              <a:gd name="connsiteX4" fmla="*/ 5356927 w 6216319"/>
              <a:gd name="connsiteY4" fmla="*/ 1208421 h 1322367"/>
              <a:gd name="connsiteX5" fmla="*/ 6216319 w 6216319"/>
              <a:gd name="connsiteY5" fmla="*/ 1322367 h 1322367"/>
              <a:gd name="connsiteX6" fmla="*/ 0 w 6216319"/>
              <a:gd name="connsiteY6" fmla="*/ 1322367 h 1322367"/>
              <a:gd name="connsiteX7" fmla="*/ 0 w 6216319"/>
              <a:gd name="connsiteY7" fmla="*/ 20163 h 1322367"/>
              <a:gd name="connsiteX0" fmla="*/ 0 w 6216319"/>
              <a:gd name="connsiteY0" fmla="*/ 105646 h 1407850"/>
              <a:gd name="connsiteX1" fmla="*/ 477430 w 6216319"/>
              <a:gd name="connsiteY1" fmla="*/ 136745 h 1407850"/>
              <a:gd name="connsiteX2" fmla="*/ 2265770 w 6216319"/>
              <a:gd name="connsiteY2" fmla="*/ 614173 h 1407850"/>
              <a:gd name="connsiteX3" fmla="*/ 3244906 w 6216319"/>
              <a:gd name="connsiteY3" fmla="*/ 597989 h 1407850"/>
              <a:gd name="connsiteX4" fmla="*/ 4628644 w 6216319"/>
              <a:gd name="connsiteY4" fmla="*/ 1140156 h 1407850"/>
              <a:gd name="connsiteX5" fmla="*/ 5356927 w 6216319"/>
              <a:gd name="connsiteY5" fmla="*/ 1293904 h 1407850"/>
              <a:gd name="connsiteX6" fmla="*/ 6216319 w 6216319"/>
              <a:gd name="connsiteY6" fmla="*/ 1407850 h 1407850"/>
              <a:gd name="connsiteX7" fmla="*/ 0 w 6216319"/>
              <a:gd name="connsiteY7" fmla="*/ 1407850 h 1407850"/>
              <a:gd name="connsiteX8" fmla="*/ 0 w 6216319"/>
              <a:gd name="connsiteY8" fmla="*/ 105646 h 1407850"/>
              <a:gd name="connsiteX0" fmla="*/ 0 w 6216319"/>
              <a:gd name="connsiteY0" fmla="*/ 71230 h 1373434"/>
              <a:gd name="connsiteX1" fmla="*/ 323681 w 6216319"/>
              <a:gd name="connsiteY1" fmla="*/ 264170 h 1373434"/>
              <a:gd name="connsiteX2" fmla="*/ 2265770 w 6216319"/>
              <a:gd name="connsiteY2" fmla="*/ 579757 h 1373434"/>
              <a:gd name="connsiteX3" fmla="*/ 3244906 w 6216319"/>
              <a:gd name="connsiteY3" fmla="*/ 563573 h 1373434"/>
              <a:gd name="connsiteX4" fmla="*/ 4628644 w 6216319"/>
              <a:gd name="connsiteY4" fmla="*/ 1105740 h 1373434"/>
              <a:gd name="connsiteX5" fmla="*/ 5356927 w 6216319"/>
              <a:gd name="connsiteY5" fmla="*/ 1259488 h 1373434"/>
              <a:gd name="connsiteX6" fmla="*/ 6216319 w 6216319"/>
              <a:gd name="connsiteY6" fmla="*/ 1373434 h 1373434"/>
              <a:gd name="connsiteX7" fmla="*/ 0 w 6216319"/>
              <a:gd name="connsiteY7" fmla="*/ 1373434 h 1373434"/>
              <a:gd name="connsiteX8" fmla="*/ 0 w 6216319"/>
              <a:gd name="connsiteY8" fmla="*/ 71230 h 1373434"/>
              <a:gd name="connsiteX0" fmla="*/ 0 w 6216319"/>
              <a:gd name="connsiteY0" fmla="*/ 71230 h 1373434"/>
              <a:gd name="connsiteX1" fmla="*/ 323681 w 6216319"/>
              <a:gd name="connsiteY1" fmla="*/ 264170 h 1373434"/>
              <a:gd name="connsiteX2" fmla="*/ 2265770 w 6216319"/>
              <a:gd name="connsiteY2" fmla="*/ 579757 h 1373434"/>
              <a:gd name="connsiteX3" fmla="*/ 3244906 w 6216319"/>
              <a:gd name="connsiteY3" fmla="*/ 563573 h 1373434"/>
              <a:gd name="connsiteX4" fmla="*/ 4628644 w 6216319"/>
              <a:gd name="connsiteY4" fmla="*/ 1105740 h 1373434"/>
              <a:gd name="connsiteX5" fmla="*/ 5356927 w 6216319"/>
              <a:gd name="connsiteY5" fmla="*/ 1259488 h 1373434"/>
              <a:gd name="connsiteX6" fmla="*/ 6216319 w 6216319"/>
              <a:gd name="connsiteY6" fmla="*/ 1373434 h 1373434"/>
              <a:gd name="connsiteX7" fmla="*/ 0 w 6216319"/>
              <a:gd name="connsiteY7" fmla="*/ 1373434 h 1373434"/>
              <a:gd name="connsiteX8" fmla="*/ 0 w 6216319"/>
              <a:gd name="connsiteY8" fmla="*/ 71230 h 1373434"/>
              <a:gd name="connsiteX0" fmla="*/ 0 w 6216319"/>
              <a:gd name="connsiteY0" fmla="*/ 147399 h 1449603"/>
              <a:gd name="connsiteX1" fmla="*/ 323681 w 6216319"/>
              <a:gd name="connsiteY1" fmla="*/ 340339 h 1449603"/>
              <a:gd name="connsiteX2" fmla="*/ 2265770 w 6216319"/>
              <a:gd name="connsiteY2" fmla="*/ 655926 h 1449603"/>
              <a:gd name="connsiteX3" fmla="*/ 3244906 w 6216319"/>
              <a:gd name="connsiteY3" fmla="*/ 639742 h 1449603"/>
              <a:gd name="connsiteX4" fmla="*/ 4628644 w 6216319"/>
              <a:gd name="connsiteY4" fmla="*/ 1181909 h 1449603"/>
              <a:gd name="connsiteX5" fmla="*/ 5356927 w 6216319"/>
              <a:gd name="connsiteY5" fmla="*/ 1335657 h 1449603"/>
              <a:gd name="connsiteX6" fmla="*/ 6216319 w 6216319"/>
              <a:gd name="connsiteY6" fmla="*/ 1449603 h 1449603"/>
              <a:gd name="connsiteX7" fmla="*/ 0 w 6216319"/>
              <a:gd name="connsiteY7" fmla="*/ 1449603 h 1449603"/>
              <a:gd name="connsiteX8" fmla="*/ 0 w 6216319"/>
              <a:gd name="connsiteY8" fmla="*/ 147399 h 1449603"/>
              <a:gd name="connsiteX0" fmla="*/ 0 w 6216319"/>
              <a:gd name="connsiteY0" fmla="*/ 147399 h 1449603"/>
              <a:gd name="connsiteX1" fmla="*/ 323681 w 6216319"/>
              <a:gd name="connsiteY1" fmla="*/ 340339 h 1449603"/>
              <a:gd name="connsiteX2" fmla="*/ 2265770 w 6216319"/>
              <a:gd name="connsiteY2" fmla="*/ 655926 h 1449603"/>
              <a:gd name="connsiteX3" fmla="*/ 3244906 w 6216319"/>
              <a:gd name="connsiteY3" fmla="*/ 639742 h 1449603"/>
              <a:gd name="connsiteX4" fmla="*/ 4628644 w 6216319"/>
              <a:gd name="connsiteY4" fmla="*/ 1181909 h 1449603"/>
              <a:gd name="connsiteX5" fmla="*/ 5356927 w 6216319"/>
              <a:gd name="connsiteY5" fmla="*/ 1335657 h 1449603"/>
              <a:gd name="connsiteX6" fmla="*/ 6216319 w 6216319"/>
              <a:gd name="connsiteY6" fmla="*/ 1449603 h 1449603"/>
              <a:gd name="connsiteX7" fmla="*/ 0 w 6216319"/>
              <a:gd name="connsiteY7" fmla="*/ 1449603 h 1449603"/>
              <a:gd name="connsiteX8" fmla="*/ 0 w 6216319"/>
              <a:gd name="connsiteY8" fmla="*/ 147399 h 1449603"/>
              <a:gd name="connsiteX0" fmla="*/ 0 w 6216319"/>
              <a:gd name="connsiteY0" fmla="*/ 147399 h 1449603"/>
              <a:gd name="connsiteX1" fmla="*/ 323681 w 6216319"/>
              <a:gd name="connsiteY1" fmla="*/ 340339 h 1449603"/>
              <a:gd name="connsiteX2" fmla="*/ 2265770 w 6216319"/>
              <a:gd name="connsiteY2" fmla="*/ 655926 h 1449603"/>
              <a:gd name="connsiteX3" fmla="*/ 3244906 w 6216319"/>
              <a:gd name="connsiteY3" fmla="*/ 639742 h 1449603"/>
              <a:gd name="connsiteX4" fmla="*/ 4628644 w 6216319"/>
              <a:gd name="connsiteY4" fmla="*/ 1181909 h 1449603"/>
              <a:gd name="connsiteX5" fmla="*/ 5356927 w 6216319"/>
              <a:gd name="connsiteY5" fmla="*/ 1335657 h 1449603"/>
              <a:gd name="connsiteX6" fmla="*/ 6216319 w 6216319"/>
              <a:gd name="connsiteY6" fmla="*/ 1449603 h 1449603"/>
              <a:gd name="connsiteX7" fmla="*/ 0 w 6216319"/>
              <a:gd name="connsiteY7" fmla="*/ 1449603 h 1449603"/>
              <a:gd name="connsiteX8" fmla="*/ 0 w 6216319"/>
              <a:gd name="connsiteY8" fmla="*/ 147399 h 1449603"/>
              <a:gd name="connsiteX0" fmla="*/ 0 w 6216319"/>
              <a:gd name="connsiteY0" fmla="*/ 147399 h 1449603"/>
              <a:gd name="connsiteX1" fmla="*/ 323681 w 6216319"/>
              <a:gd name="connsiteY1" fmla="*/ 340339 h 1449603"/>
              <a:gd name="connsiteX2" fmla="*/ 2265770 w 6216319"/>
              <a:gd name="connsiteY2" fmla="*/ 655926 h 1449603"/>
              <a:gd name="connsiteX3" fmla="*/ 3244906 w 6216319"/>
              <a:gd name="connsiteY3" fmla="*/ 639742 h 1449603"/>
              <a:gd name="connsiteX4" fmla="*/ 4628644 w 6216319"/>
              <a:gd name="connsiteY4" fmla="*/ 1181909 h 1449603"/>
              <a:gd name="connsiteX5" fmla="*/ 5356927 w 6216319"/>
              <a:gd name="connsiteY5" fmla="*/ 1335657 h 1449603"/>
              <a:gd name="connsiteX6" fmla="*/ 6216319 w 6216319"/>
              <a:gd name="connsiteY6" fmla="*/ 1449603 h 1449603"/>
              <a:gd name="connsiteX7" fmla="*/ 0 w 6216319"/>
              <a:gd name="connsiteY7" fmla="*/ 1449603 h 1449603"/>
              <a:gd name="connsiteX8" fmla="*/ 0 w 6216319"/>
              <a:gd name="connsiteY8" fmla="*/ 147399 h 1449603"/>
              <a:gd name="connsiteX0" fmla="*/ 0 w 6216319"/>
              <a:gd name="connsiteY0" fmla="*/ 147399 h 1449603"/>
              <a:gd name="connsiteX1" fmla="*/ 323681 w 6216319"/>
              <a:gd name="connsiteY1" fmla="*/ 340339 h 1449603"/>
              <a:gd name="connsiteX2" fmla="*/ 2265770 w 6216319"/>
              <a:gd name="connsiteY2" fmla="*/ 655926 h 1449603"/>
              <a:gd name="connsiteX3" fmla="*/ 3244906 w 6216319"/>
              <a:gd name="connsiteY3" fmla="*/ 639742 h 1449603"/>
              <a:gd name="connsiteX4" fmla="*/ 4628644 w 6216319"/>
              <a:gd name="connsiteY4" fmla="*/ 1181909 h 1449603"/>
              <a:gd name="connsiteX5" fmla="*/ 5356927 w 6216319"/>
              <a:gd name="connsiteY5" fmla="*/ 1335657 h 1449603"/>
              <a:gd name="connsiteX6" fmla="*/ 6216319 w 6216319"/>
              <a:gd name="connsiteY6" fmla="*/ 1449603 h 1449603"/>
              <a:gd name="connsiteX7" fmla="*/ 0 w 6216319"/>
              <a:gd name="connsiteY7" fmla="*/ 1449603 h 1449603"/>
              <a:gd name="connsiteX8" fmla="*/ 0 w 6216319"/>
              <a:gd name="connsiteY8" fmla="*/ 147399 h 1449603"/>
              <a:gd name="connsiteX0" fmla="*/ 0 w 6216319"/>
              <a:gd name="connsiteY0" fmla="*/ 147399 h 1449603"/>
              <a:gd name="connsiteX1" fmla="*/ 323681 w 6216319"/>
              <a:gd name="connsiteY1" fmla="*/ 340339 h 1449603"/>
              <a:gd name="connsiteX2" fmla="*/ 2265770 w 6216319"/>
              <a:gd name="connsiteY2" fmla="*/ 655926 h 1449603"/>
              <a:gd name="connsiteX3" fmla="*/ 3244906 w 6216319"/>
              <a:gd name="connsiteY3" fmla="*/ 639742 h 1449603"/>
              <a:gd name="connsiteX4" fmla="*/ 4628644 w 6216319"/>
              <a:gd name="connsiteY4" fmla="*/ 1181909 h 1449603"/>
              <a:gd name="connsiteX5" fmla="*/ 5356927 w 6216319"/>
              <a:gd name="connsiteY5" fmla="*/ 1335657 h 1449603"/>
              <a:gd name="connsiteX6" fmla="*/ 6216319 w 6216319"/>
              <a:gd name="connsiteY6" fmla="*/ 1449603 h 1449603"/>
              <a:gd name="connsiteX7" fmla="*/ 0 w 6216319"/>
              <a:gd name="connsiteY7" fmla="*/ 1449603 h 1449603"/>
              <a:gd name="connsiteX8" fmla="*/ 0 w 6216319"/>
              <a:gd name="connsiteY8" fmla="*/ 147399 h 144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16319" h="1449603">
                <a:moveTo>
                  <a:pt x="0" y="147399"/>
                </a:moveTo>
                <a:cubicBezTo>
                  <a:pt x="229007" y="145469"/>
                  <a:pt x="222661" y="142579"/>
                  <a:pt x="323681" y="340339"/>
                </a:cubicBezTo>
                <a:cubicBezTo>
                  <a:pt x="1138279" y="-367925"/>
                  <a:pt x="1885444" y="174450"/>
                  <a:pt x="2265770" y="655926"/>
                </a:cubicBezTo>
                <a:cubicBezTo>
                  <a:pt x="2462677" y="479250"/>
                  <a:pt x="2932015" y="355171"/>
                  <a:pt x="3244906" y="639742"/>
                </a:cubicBezTo>
                <a:cubicBezTo>
                  <a:pt x="3517337" y="171753"/>
                  <a:pt x="4733841" y="449580"/>
                  <a:pt x="4628644" y="1181909"/>
                </a:cubicBezTo>
                <a:cubicBezTo>
                  <a:pt x="4984694" y="1080758"/>
                  <a:pt x="5181328" y="1161569"/>
                  <a:pt x="5356927" y="1335657"/>
                </a:cubicBezTo>
                <a:cubicBezTo>
                  <a:pt x="5451606" y="1194156"/>
                  <a:pt x="6105728" y="1026010"/>
                  <a:pt x="6216319" y="1449603"/>
                </a:cubicBezTo>
                <a:lnTo>
                  <a:pt x="0" y="1449603"/>
                </a:lnTo>
                <a:lnTo>
                  <a:pt x="0" y="147399"/>
                </a:lnTo>
                <a:close/>
              </a:path>
            </a:pathLst>
          </a:custGeom>
          <a:solidFill>
            <a:schemeClr val="bg1">
              <a:lumMod val="8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624577" y="-254858"/>
            <a:ext cx="5139517" cy="6001523"/>
            <a:chOff x="6624577" y="-254858"/>
            <a:chExt cx="5139517" cy="6001523"/>
          </a:xfrm>
        </p:grpSpPr>
        <p:sp>
          <p:nvSpPr>
            <p:cNvPr id="96" name="Freeform 9"/>
            <p:cNvSpPr>
              <a:spLocks/>
            </p:cNvSpPr>
            <p:nvPr/>
          </p:nvSpPr>
          <p:spPr bwMode="auto">
            <a:xfrm>
              <a:off x="9862269" y="-254858"/>
              <a:ext cx="1901825" cy="1362075"/>
            </a:xfrm>
            <a:custGeom>
              <a:avLst/>
              <a:gdLst>
                <a:gd name="T0" fmla="*/ 464 w 504"/>
                <a:gd name="T1" fmla="*/ 178 h 360"/>
                <a:gd name="T2" fmla="*/ 468 w 504"/>
                <a:gd name="T3" fmla="*/ 144 h 360"/>
                <a:gd name="T4" fmla="*/ 324 w 504"/>
                <a:gd name="T5" fmla="*/ 0 h 360"/>
                <a:gd name="T6" fmla="*/ 196 w 504"/>
                <a:gd name="T7" fmla="*/ 79 h 360"/>
                <a:gd name="T8" fmla="*/ 162 w 504"/>
                <a:gd name="T9" fmla="*/ 72 h 360"/>
                <a:gd name="T10" fmla="*/ 72 w 504"/>
                <a:gd name="T11" fmla="*/ 159 h 360"/>
                <a:gd name="T12" fmla="*/ 0 w 504"/>
                <a:gd name="T13" fmla="*/ 252 h 360"/>
                <a:gd name="T14" fmla="*/ 144 w 504"/>
                <a:gd name="T15" fmla="*/ 360 h 360"/>
                <a:gd name="T16" fmla="*/ 360 w 504"/>
                <a:gd name="T17" fmla="*/ 360 h 360"/>
                <a:gd name="T18" fmla="*/ 504 w 504"/>
                <a:gd name="T19" fmla="*/ 252 h 360"/>
                <a:gd name="T20" fmla="*/ 464 w 504"/>
                <a:gd name="T21" fmla="*/ 17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4" h="360">
                  <a:moveTo>
                    <a:pt x="464" y="178"/>
                  </a:moveTo>
                  <a:cubicBezTo>
                    <a:pt x="466" y="167"/>
                    <a:pt x="468" y="156"/>
                    <a:pt x="468" y="144"/>
                  </a:cubicBezTo>
                  <a:cubicBezTo>
                    <a:pt x="468" y="64"/>
                    <a:pt x="404" y="0"/>
                    <a:pt x="324" y="0"/>
                  </a:cubicBezTo>
                  <a:cubicBezTo>
                    <a:pt x="268" y="0"/>
                    <a:pt x="220" y="32"/>
                    <a:pt x="196" y="79"/>
                  </a:cubicBezTo>
                  <a:cubicBezTo>
                    <a:pt x="186" y="74"/>
                    <a:pt x="174" y="72"/>
                    <a:pt x="162" y="72"/>
                  </a:cubicBezTo>
                  <a:cubicBezTo>
                    <a:pt x="113" y="72"/>
                    <a:pt x="74" y="111"/>
                    <a:pt x="72" y="159"/>
                  </a:cubicBezTo>
                  <a:cubicBezTo>
                    <a:pt x="29" y="178"/>
                    <a:pt x="0" y="212"/>
                    <a:pt x="0" y="252"/>
                  </a:cubicBezTo>
                  <a:cubicBezTo>
                    <a:pt x="0" y="311"/>
                    <a:pt x="65" y="360"/>
                    <a:pt x="144" y="360"/>
                  </a:cubicBezTo>
                  <a:cubicBezTo>
                    <a:pt x="360" y="360"/>
                    <a:pt x="360" y="360"/>
                    <a:pt x="360" y="360"/>
                  </a:cubicBezTo>
                  <a:cubicBezTo>
                    <a:pt x="439" y="360"/>
                    <a:pt x="504" y="311"/>
                    <a:pt x="504" y="252"/>
                  </a:cubicBezTo>
                  <a:cubicBezTo>
                    <a:pt x="504" y="223"/>
                    <a:pt x="489" y="197"/>
                    <a:pt x="464" y="178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9"/>
            <p:cNvSpPr>
              <a:spLocks/>
            </p:cNvSpPr>
            <p:nvPr/>
          </p:nvSpPr>
          <p:spPr bwMode="auto">
            <a:xfrm>
              <a:off x="6624577" y="701858"/>
              <a:ext cx="1901825" cy="1362075"/>
            </a:xfrm>
            <a:custGeom>
              <a:avLst/>
              <a:gdLst>
                <a:gd name="T0" fmla="*/ 464 w 504"/>
                <a:gd name="T1" fmla="*/ 178 h 360"/>
                <a:gd name="T2" fmla="*/ 468 w 504"/>
                <a:gd name="T3" fmla="*/ 144 h 360"/>
                <a:gd name="T4" fmla="*/ 324 w 504"/>
                <a:gd name="T5" fmla="*/ 0 h 360"/>
                <a:gd name="T6" fmla="*/ 196 w 504"/>
                <a:gd name="T7" fmla="*/ 79 h 360"/>
                <a:gd name="T8" fmla="*/ 162 w 504"/>
                <a:gd name="T9" fmla="*/ 72 h 360"/>
                <a:gd name="T10" fmla="*/ 72 w 504"/>
                <a:gd name="T11" fmla="*/ 159 h 360"/>
                <a:gd name="T12" fmla="*/ 0 w 504"/>
                <a:gd name="T13" fmla="*/ 252 h 360"/>
                <a:gd name="T14" fmla="*/ 144 w 504"/>
                <a:gd name="T15" fmla="*/ 360 h 360"/>
                <a:gd name="T16" fmla="*/ 360 w 504"/>
                <a:gd name="T17" fmla="*/ 360 h 360"/>
                <a:gd name="T18" fmla="*/ 504 w 504"/>
                <a:gd name="T19" fmla="*/ 252 h 360"/>
                <a:gd name="T20" fmla="*/ 464 w 504"/>
                <a:gd name="T21" fmla="*/ 17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4" h="360">
                  <a:moveTo>
                    <a:pt x="464" y="178"/>
                  </a:moveTo>
                  <a:cubicBezTo>
                    <a:pt x="466" y="167"/>
                    <a:pt x="468" y="156"/>
                    <a:pt x="468" y="144"/>
                  </a:cubicBezTo>
                  <a:cubicBezTo>
                    <a:pt x="468" y="64"/>
                    <a:pt x="404" y="0"/>
                    <a:pt x="324" y="0"/>
                  </a:cubicBezTo>
                  <a:cubicBezTo>
                    <a:pt x="268" y="0"/>
                    <a:pt x="220" y="32"/>
                    <a:pt x="196" y="79"/>
                  </a:cubicBezTo>
                  <a:cubicBezTo>
                    <a:pt x="186" y="74"/>
                    <a:pt x="174" y="72"/>
                    <a:pt x="162" y="72"/>
                  </a:cubicBezTo>
                  <a:cubicBezTo>
                    <a:pt x="113" y="72"/>
                    <a:pt x="74" y="111"/>
                    <a:pt x="72" y="159"/>
                  </a:cubicBezTo>
                  <a:cubicBezTo>
                    <a:pt x="29" y="178"/>
                    <a:pt x="0" y="212"/>
                    <a:pt x="0" y="252"/>
                  </a:cubicBezTo>
                  <a:cubicBezTo>
                    <a:pt x="0" y="311"/>
                    <a:pt x="65" y="360"/>
                    <a:pt x="144" y="360"/>
                  </a:cubicBezTo>
                  <a:cubicBezTo>
                    <a:pt x="360" y="360"/>
                    <a:pt x="360" y="360"/>
                    <a:pt x="360" y="360"/>
                  </a:cubicBezTo>
                  <a:cubicBezTo>
                    <a:pt x="439" y="360"/>
                    <a:pt x="504" y="311"/>
                    <a:pt x="504" y="252"/>
                  </a:cubicBezTo>
                  <a:cubicBezTo>
                    <a:pt x="504" y="223"/>
                    <a:pt x="489" y="197"/>
                    <a:pt x="464" y="178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9"/>
            <p:cNvSpPr>
              <a:spLocks/>
            </p:cNvSpPr>
            <p:nvPr/>
          </p:nvSpPr>
          <p:spPr bwMode="auto">
            <a:xfrm>
              <a:off x="9095390" y="4384590"/>
              <a:ext cx="1901825" cy="1362075"/>
            </a:xfrm>
            <a:custGeom>
              <a:avLst/>
              <a:gdLst>
                <a:gd name="T0" fmla="*/ 464 w 504"/>
                <a:gd name="T1" fmla="*/ 178 h 360"/>
                <a:gd name="T2" fmla="*/ 468 w 504"/>
                <a:gd name="T3" fmla="*/ 144 h 360"/>
                <a:gd name="T4" fmla="*/ 324 w 504"/>
                <a:gd name="T5" fmla="*/ 0 h 360"/>
                <a:gd name="T6" fmla="*/ 196 w 504"/>
                <a:gd name="T7" fmla="*/ 79 h 360"/>
                <a:gd name="T8" fmla="*/ 162 w 504"/>
                <a:gd name="T9" fmla="*/ 72 h 360"/>
                <a:gd name="T10" fmla="*/ 72 w 504"/>
                <a:gd name="T11" fmla="*/ 159 h 360"/>
                <a:gd name="T12" fmla="*/ 0 w 504"/>
                <a:gd name="T13" fmla="*/ 252 h 360"/>
                <a:gd name="T14" fmla="*/ 144 w 504"/>
                <a:gd name="T15" fmla="*/ 360 h 360"/>
                <a:gd name="T16" fmla="*/ 360 w 504"/>
                <a:gd name="T17" fmla="*/ 360 h 360"/>
                <a:gd name="T18" fmla="*/ 504 w 504"/>
                <a:gd name="T19" fmla="*/ 252 h 360"/>
                <a:gd name="T20" fmla="*/ 464 w 504"/>
                <a:gd name="T21" fmla="*/ 17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4" h="360">
                  <a:moveTo>
                    <a:pt x="464" y="178"/>
                  </a:moveTo>
                  <a:cubicBezTo>
                    <a:pt x="466" y="167"/>
                    <a:pt x="468" y="156"/>
                    <a:pt x="468" y="144"/>
                  </a:cubicBezTo>
                  <a:cubicBezTo>
                    <a:pt x="468" y="64"/>
                    <a:pt x="404" y="0"/>
                    <a:pt x="324" y="0"/>
                  </a:cubicBezTo>
                  <a:cubicBezTo>
                    <a:pt x="268" y="0"/>
                    <a:pt x="220" y="32"/>
                    <a:pt x="196" y="79"/>
                  </a:cubicBezTo>
                  <a:cubicBezTo>
                    <a:pt x="186" y="74"/>
                    <a:pt x="174" y="72"/>
                    <a:pt x="162" y="72"/>
                  </a:cubicBezTo>
                  <a:cubicBezTo>
                    <a:pt x="113" y="72"/>
                    <a:pt x="74" y="111"/>
                    <a:pt x="72" y="159"/>
                  </a:cubicBezTo>
                  <a:cubicBezTo>
                    <a:pt x="29" y="178"/>
                    <a:pt x="0" y="212"/>
                    <a:pt x="0" y="252"/>
                  </a:cubicBezTo>
                  <a:cubicBezTo>
                    <a:pt x="0" y="311"/>
                    <a:pt x="65" y="360"/>
                    <a:pt x="144" y="360"/>
                  </a:cubicBezTo>
                  <a:cubicBezTo>
                    <a:pt x="360" y="360"/>
                    <a:pt x="360" y="360"/>
                    <a:pt x="360" y="360"/>
                  </a:cubicBezTo>
                  <a:cubicBezTo>
                    <a:pt x="439" y="360"/>
                    <a:pt x="504" y="311"/>
                    <a:pt x="504" y="252"/>
                  </a:cubicBezTo>
                  <a:cubicBezTo>
                    <a:pt x="504" y="223"/>
                    <a:pt x="489" y="197"/>
                    <a:pt x="464" y="178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9" name="Freeform 9"/>
          <p:cNvSpPr>
            <a:spLocks/>
          </p:cNvSpPr>
          <p:nvPr/>
        </p:nvSpPr>
        <p:spPr bwMode="auto">
          <a:xfrm>
            <a:off x="10431790" y="3115596"/>
            <a:ext cx="1901825" cy="1362075"/>
          </a:xfrm>
          <a:custGeom>
            <a:avLst/>
            <a:gdLst>
              <a:gd name="T0" fmla="*/ 464 w 504"/>
              <a:gd name="T1" fmla="*/ 178 h 360"/>
              <a:gd name="T2" fmla="*/ 468 w 504"/>
              <a:gd name="T3" fmla="*/ 144 h 360"/>
              <a:gd name="T4" fmla="*/ 324 w 504"/>
              <a:gd name="T5" fmla="*/ 0 h 360"/>
              <a:gd name="T6" fmla="*/ 196 w 504"/>
              <a:gd name="T7" fmla="*/ 79 h 360"/>
              <a:gd name="T8" fmla="*/ 162 w 504"/>
              <a:gd name="T9" fmla="*/ 72 h 360"/>
              <a:gd name="T10" fmla="*/ 72 w 504"/>
              <a:gd name="T11" fmla="*/ 159 h 360"/>
              <a:gd name="T12" fmla="*/ 0 w 504"/>
              <a:gd name="T13" fmla="*/ 252 h 360"/>
              <a:gd name="T14" fmla="*/ 144 w 504"/>
              <a:gd name="T15" fmla="*/ 360 h 360"/>
              <a:gd name="T16" fmla="*/ 360 w 504"/>
              <a:gd name="T17" fmla="*/ 360 h 360"/>
              <a:gd name="T18" fmla="*/ 504 w 504"/>
              <a:gd name="T19" fmla="*/ 252 h 360"/>
              <a:gd name="T20" fmla="*/ 464 w 504"/>
              <a:gd name="T21" fmla="*/ 178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04" h="360">
                <a:moveTo>
                  <a:pt x="464" y="178"/>
                </a:moveTo>
                <a:cubicBezTo>
                  <a:pt x="466" y="167"/>
                  <a:pt x="468" y="156"/>
                  <a:pt x="468" y="144"/>
                </a:cubicBezTo>
                <a:cubicBezTo>
                  <a:pt x="468" y="64"/>
                  <a:pt x="404" y="0"/>
                  <a:pt x="324" y="0"/>
                </a:cubicBezTo>
                <a:cubicBezTo>
                  <a:pt x="268" y="0"/>
                  <a:pt x="220" y="32"/>
                  <a:pt x="196" y="79"/>
                </a:cubicBezTo>
                <a:cubicBezTo>
                  <a:pt x="186" y="74"/>
                  <a:pt x="174" y="72"/>
                  <a:pt x="162" y="72"/>
                </a:cubicBezTo>
                <a:cubicBezTo>
                  <a:pt x="113" y="72"/>
                  <a:pt x="74" y="111"/>
                  <a:pt x="72" y="159"/>
                </a:cubicBezTo>
                <a:cubicBezTo>
                  <a:pt x="29" y="178"/>
                  <a:pt x="0" y="212"/>
                  <a:pt x="0" y="252"/>
                </a:cubicBezTo>
                <a:cubicBezTo>
                  <a:pt x="0" y="311"/>
                  <a:pt x="65" y="360"/>
                  <a:pt x="144" y="360"/>
                </a:cubicBezTo>
                <a:cubicBezTo>
                  <a:pt x="360" y="360"/>
                  <a:pt x="360" y="360"/>
                  <a:pt x="360" y="360"/>
                </a:cubicBezTo>
                <a:cubicBezTo>
                  <a:pt x="439" y="360"/>
                  <a:pt x="504" y="311"/>
                  <a:pt x="504" y="252"/>
                </a:cubicBezTo>
                <a:cubicBezTo>
                  <a:pt x="504" y="223"/>
                  <a:pt x="489" y="197"/>
                  <a:pt x="464" y="178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805156"/>
      </p:ext>
    </p:extLst>
  </p:cSld>
  <p:clrMapOvr>
    <a:masterClrMapping/>
  </p:clrMapOvr>
  <p:transition spd="med" advTm="446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 animBg="1"/>
      <p:bldP spid="94" grpId="0" animBg="1"/>
      <p:bldP spid="95" grpId="0" animBg="1"/>
      <p:bldP spid="9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E22F6AFC-5461-4A61-AA54-5D9B7B9C603B}"/>
              </a:ext>
            </a:extLst>
          </p:cNvPr>
          <p:cNvSpPr/>
          <p:nvPr/>
        </p:nvSpPr>
        <p:spPr>
          <a:xfrm flipH="1">
            <a:off x="9767888" y="5441165"/>
            <a:ext cx="2424112" cy="1416835"/>
          </a:xfrm>
          <a:prstGeom prst="rtTriangle">
            <a:avLst/>
          </a:prstGeom>
          <a:pattFill prst="ltVert">
            <a:fgClr>
              <a:schemeClr val="tx2">
                <a:lumMod val="40000"/>
                <a:lumOff val="6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1BFD461-992F-488F-9B3B-146EE859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David" panose="020B0604020202020204" pitchFamily="34" charset="-79"/>
              </a:rPr>
              <a:t>Choix du modèle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567CA8-4C0E-414F-A172-40C1799CA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7275" cy="4351338"/>
          </a:xfrm>
        </p:spPr>
        <p:txBody>
          <a:bodyPr>
            <a:normAutofit/>
          </a:bodyPr>
          <a:lstStyle/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Modèle de segmentation sémantique.</a:t>
            </a:r>
          </a:p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Répandus comme étant plus robustes aux attaques adverses.</a:t>
            </a:r>
          </a:p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Effectue une inférence statistique sur une image permettant d’associer chaque pixel à une classe.</a:t>
            </a:r>
          </a:p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Dans le modèle choisi on s’intéresse à une seule classe qui correspond à la classe « route ».</a:t>
            </a:r>
          </a:p>
        </p:txBody>
      </p:sp>
      <p:pic>
        <p:nvPicPr>
          <p:cNvPr id="6" name="Image 5" descr="Une image contenant personne, assis, signe, homme&#10;&#10;Description générée automatiquement">
            <a:extLst>
              <a:ext uri="{FF2B5EF4-FFF2-40B4-BE49-F238E27FC236}">
                <a16:creationId xmlns:a16="http://schemas.microsoft.com/office/drawing/2014/main" id="{4CD95B03-BE00-403E-A12E-7CC2AB1292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82"/>
          <a:stretch/>
        </p:blipFill>
        <p:spPr>
          <a:xfrm>
            <a:off x="7794669" y="990927"/>
            <a:ext cx="3082144" cy="2321608"/>
          </a:xfrm>
          <a:prstGeom prst="rect">
            <a:avLst/>
          </a:prstGeom>
        </p:spPr>
      </p:pic>
      <p:pic>
        <p:nvPicPr>
          <p:cNvPr id="7" name="Image 6" descr="Une image contenant personne, assis, signe, homme&#10;&#10;Description générée automatiquement">
            <a:extLst>
              <a:ext uri="{FF2B5EF4-FFF2-40B4-BE49-F238E27FC236}">
                <a16:creationId xmlns:a16="http://schemas.microsoft.com/office/drawing/2014/main" id="{2954EB10-6BB2-42A8-A29D-A3E7519A94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3"/>
          <a:stretch/>
        </p:blipFill>
        <p:spPr>
          <a:xfrm>
            <a:off x="7794669" y="3544057"/>
            <a:ext cx="3082144" cy="2321608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814F36D-CBC5-4075-B818-E43015400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003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39"/>
    </mc:Choice>
    <mc:Fallback xmlns="">
      <p:transition spd="slow" advTm="5633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210F99A7-59F4-4676-AB91-E7303D2FAF77}"/>
              </a:ext>
            </a:extLst>
          </p:cNvPr>
          <p:cNvSpPr/>
          <p:nvPr/>
        </p:nvSpPr>
        <p:spPr>
          <a:xfrm flipH="1">
            <a:off x="9767888" y="5441165"/>
            <a:ext cx="2424112" cy="1416835"/>
          </a:xfrm>
          <a:prstGeom prst="rtTriangle">
            <a:avLst/>
          </a:prstGeom>
          <a:pattFill prst="ltVert">
            <a:fgClr>
              <a:schemeClr val="tx2">
                <a:lumMod val="40000"/>
                <a:lumOff val="6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1BFD461-992F-488F-9B3B-146EE859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David" panose="020B0604020202020204" pitchFamily="34" charset="-79"/>
              </a:rPr>
              <a:t>Table des matières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567CA8-4C0E-414F-A172-40C1799CA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0285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Environnement d’exécution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Structure du code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VGG16: présentation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Base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Modèle de segmentation sémantique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Attaques adverses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FGSM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Méthode robuste et imperceptible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Méthode originale basée sur l’optimisation et le </a:t>
            </a:r>
            <a:r>
              <a:rPr lang="fr-FR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transfer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learning</a:t>
            </a:r>
            <a:endParaRPr lang="fr-F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Conclusions et Suite</a:t>
            </a:r>
          </a:p>
          <a:p>
            <a:endParaRPr lang="fr-F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332C1F-1770-4C28-9164-961E4D24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26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467"/>
    </mc:Choice>
    <mc:Fallback xmlns="">
      <p:transition spd="slow" advTm="15246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3AFE866-1341-4F9D-9AE7-BB9CE3E05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273" y="2720061"/>
            <a:ext cx="8805640" cy="368707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1BFD461-992F-488F-9B3B-146EE859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David" panose="020B0604020202020204" pitchFamily="34" charset="-79"/>
              </a:rPr>
              <a:t>Environnement d’exécution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567CA8-4C0E-414F-A172-40C1799CA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9510712" cy="1365250"/>
          </a:xfrm>
        </p:spPr>
        <p:txBody>
          <a:bodyPr>
            <a:normAutofit/>
          </a:bodyPr>
          <a:lstStyle/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Vu le volume des calculs effectués, il faudrait avoir accès à un cluster pour effectuer les calculs.</a:t>
            </a:r>
          </a:p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Cela n’étant pas réalistique vu la situation, la méthode adoptée utilise les machines accessibles via le </a:t>
            </a:r>
            <a:r>
              <a:rPr lang="fr-FR" sz="1400" b="1" dirty="0">
                <a:latin typeface="Cambria" panose="02040503050406030204" pitchFamily="18" charset="0"/>
                <a:ea typeface="Cambria" panose="02040503050406030204" pitchFamily="18" charset="0"/>
              </a:rPr>
              <a:t>Google </a:t>
            </a:r>
            <a:r>
              <a:rPr lang="fr-FR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Colaboratory</a:t>
            </a:r>
            <a:r>
              <a:rPr lang="fr-FR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pour lancer le code, en choisissant un accélérateur GPU pour l’exécution.</a:t>
            </a:r>
          </a:p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Le code est hébergé sur mon espace </a:t>
            </a:r>
            <a:r>
              <a:rPr lang="fr-FR" sz="1400" b="1" dirty="0">
                <a:latin typeface="Cambria" panose="02040503050406030204" pitchFamily="18" charset="0"/>
                <a:ea typeface="Cambria" panose="02040503050406030204" pitchFamily="18" charset="0"/>
              </a:rPr>
              <a:t>Google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1400" b="1" dirty="0">
                <a:latin typeface="Cambria" panose="02040503050406030204" pitchFamily="18" charset="0"/>
                <a:ea typeface="Cambria" panose="02040503050406030204" pitchFamily="18" charset="0"/>
              </a:rPr>
              <a:t>Drive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 personnel, auquel j’accède depuis le Google </a:t>
            </a:r>
            <a:r>
              <a:rPr lang="fr-FR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Colab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B41C06-6BB3-404F-BE5A-C96D2F9A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5</a:t>
            </a:fld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52CFE89F-E43A-4713-803D-6605447D7FD2}"/>
              </a:ext>
            </a:extLst>
          </p:cNvPr>
          <p:cNvSpPr/>
          <p:nvPr/>
        </p:nvSpPr>
        <p:spPr>
          <a:xfrm flipH="1">
            <a:off x="9767888" y="5441165"/>
            <a:ext cx="2424112" cy="1416835"/>
          </a:xfrm>
          <a:prstGeom prst="rtTriangle">
            <a:avLst/>
          </a:prstGeom>
          <a:pattFill prst="ltVert">
            <a:fgClr>
              <a:schemeClr val="tx2">
                <a:lumMod val="40000"/>
                <a:lumOff val="6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764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73"/>
    </mc:Choice>
    <mc:Fallback xmlns="">
      <p:transition spd="slow" advTm="5617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AD67CF26-106F-47FB-8883-042B6CBC373B}"/>
              </a:ext>
            </a:extLst>
          </p:cNvPr>
          <p:cNvSpPr/>
          <p:nvPr/>
        </p:nvSpPr>
        <p:spPr>
          <a:xfrm flipH="1">
            <a:off x="9767888" y="5441165"/>
            <a:ext cx="2424112" cy="1416835"/>
          </a:xfrm>
          <a:prstGeom prst="rtTriangle">
            <a:avLst/>
          </a:prstGeom>
          <a:pattFill prst="ltVert">
            <a:fgClr>
              <a:schemeClr val="tx2">
                <a:lumMod val="40000"/>
                <a:lumOff val="6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1BFD461-992F-488F-9B3B-146EE859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David" panose="020B0604020202020204" pitchFamily="34" charset="-79"/>
              </a:rPr>
              <a:t>Structure du code:</a:t>
            </a: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1FD48FDE-8086-4C5C-BEEF-ADB7708A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6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29B2661-3B11-451F-AA48-2E822FE13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120" y="1555777"/>
            <a:ext cx="7843520" cy="459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8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53"/>
    </mc:Choice>
    <mc:Fallback xmlns="">
      <p:transition spd="slow" advTm="6415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AD67CF26-106F-47FB-8883-042B6CBC373B}"/>
              </a:ext>
            </a:extLst>
          </p:cNvPr>
          <p:cNvSpPr/>
          <p:nvPr/>
        </p:nvSpPr>
        <p:spPr>
          <a:xfrm flipH="1">
            <a:off x="9767888" y="5441165"/>
            <a:ext cx="2424112" cy="1416835"/>
          </a:xfrm>
          <a:prstGeom prst="rtTriangle">
            <a:avLst/>
          </a:prstGeom>
          <a:pattFill prst="ltVert">
            <a:fgClr>
              <a:schemeClr val="tx2">
                <a:lumMod val="40000"/>
                <a:lumOff val="6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1BFD461-992F-488F-9B3B-146EE859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David" panose="020B0604020202020204" pitchFamily="34" charset="-79"/>
              </a:rPr>
              <a:t>Structure du code:</a:t>
            </a: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1FD48FDE-8086-4C5C-BEEF-ADB7708A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7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D6FFB807-C333-486A-8C6B-78EC51EE0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63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b="1" dirty="0">
                <a:latin typeface="Cambria" panose="02040503050406030204" pitchFamily="18" charset="0"/>
                <a:ea typeface="Cambria" panose="02040503050406030204" pitchFamily="18" charset="0"/>
              </a:rPr>
              <a:t>Scripts:</a:t>
            </a:r>
            <a:endParaRPr lang="fr-FR" sz="160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fr-FR" sz="1800" b="1" i="1" dirty="0">
                <a:latin typeface="Cambria" panose="02040503050406030204" pitchFamily="18" charset="0"/>
                <a:ea typeface="Cambria" panose="02040503050406030204" pitchFamily="18" charset="0"/>
              </a:rPr>
              <a:t>fcn8.py : </a:t>
            </a:r>
            <a:r>
              <a:rPr lang="fr-FR" sz="1600" dirty="0">
                <a:latin typeface="Cambria" panose="02040503050406030204" pitchFamily="18" charset="0"/>
                <a:ea typeface="Cambria" panose="02040503050406030204" pitchFamily="18" charset="0"/>
              </a:rPr>
              <a:t>contient la classe </a:t>
            </a:r>
            <a:r>
              <a:rPr lang="fr-FR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cnn</a:t>
            </a:r>
            <a:r>
              <a:rPr lang="fr-FR" sz="1600" dirty="0">
                <a:latin typeface="Cambria" panose="02040503050406030204" pitchFamily="18" charset="0"/>
                <a:ea typeface="Cambria" panose="02040503050406030204" pitchFamily="18" charset="0"/>
              </a:rPr>
              <a:t> pour le segmentation sémantique.</a:t>
            </a:r>
          </a:p>
          <a:p>
            <a:r>
              <a:rPr lang="fr-FR" sz="1800" b="1" i="1" dirty="0">
                <a:latin typeface="Cambria" panose="02040503050406030204" pitchFamily="18" charset="0"/>
                <a:ea typeface="Cambria" panose="02040503050406030204" pitchFamily="18" charset="0"/>
              </a:rPr>
              <a:t>vgg16.py : </a:t>
            </a:r>
            <a:r>
              <a:rPr lang="fr-FR" sz="1600" dirty="0">
                <a:latin typeface="Cambria" panose="02040503050406030204" pitchFamily="18" charset="0"/>
                <a:ea typeface="Cambria" panose="02040503050406030204" pitchFamily="18" charset="0"/>
              </a:rPr>
              <a:t>permet de télécharger le modèle pré-entrainé du vgg16.</a:t>
            </a:r>
          </a:p>
          <a:p>
            <a:r>
              <a:rPr lang="fr-FR" sz="1600" b="1" i="1" dirty="0">
                <a:latin typeface="Cambria" panose="02040503050406030204" pitchFamily="18" charset="0"/>
                <a:ea typeface="Cambria" panose="02040503050406030204" pitchFamily="18" charset="0"/>
              </a:rPr>
              <a:t>imputils.py </a:t>
            </a:r>
            <a:r>
              <a:rPr lang="fr-FR" sz="1400" b="1" i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contient les fonctions utilisés pour la deuxième méthode d’attaque.</a:t>
            </a:r>
          </a:p>
          <a:p>
            <a:r>
              <a:rPr lang="fr-FR" sz="1600" b="1" i="1" dirty="0">
                <a:latin typeface="Cambria" panose="02040503050406030204" pitchFamily="18" charset="0"/>
                <a:ea typeface="Cambria" panose="02040503050406030204" pitchFamily="18" charset="0"/>
              </a:rPr>
              <a:t>helper.py : 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permet l’écriture des images avec les filtres correspondants après la prédiction sur le réseau de neurones.</a:t>
            </a:r>
          </a:p>
          <a:p>
            <a:r>
              <a:rPr lang="fr-FR" sz="1600" b="1" i="1" dirty="0">
                <a:latin typeface="Cambria" panose="02040503050406030204" pitchFamily="18" charset="0"/>
                <a:ea typeface="Cambria" panose="02040503050406030204" pitchFamily="18" charset="0"/>
              </a:rPr>
              <a:t>m3.py </a:t>
            </a:r>
            <a:r>
              <a:rPr lang="fr-FR" sz="1600" i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contient les fonctions utilisés dans l’attaque de la 3</a:t>
            </a:r>
            <a:r>
              <a:rPr lang="fr-FR" sz="14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ème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 méthode.</a:t>
            </a:r>
          </a:p>
          <a:p>
            <a:r>
              <a:rPr lang="fr-FR" sz="160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main.ipynb</a:t>
            </a:r>
            <a:r>
              <a:rPr lang="fr-FR" sz="1600" b="1" i="1" dirty="0">
                <a:latin typeface="Cambria" panose="02040503050406030204" pitchFamily="18" charset="0"/>
                <a:ea typeface="Cambria" panose="02040503050406030204" pitchFamily="18" charset="0"/>
              </a:rPr>
              <a:t> : 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démonstration des fonctionnalités implémentés.</a:t>
            </a:r>
          </a:p>
          <a:p>
            <a:endParaRPr lang="fr-F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fr-F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fr-F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D1B1EC-DA9E-4522-9DF0-D6D04DED9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358" y="2251919"/>
            <a:ext cx="5041067" cy="318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2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608"/>
    </mc:Choice>
    <mc:Fallback xmlns="">
      <p:transition spd="slow" advTm="12560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BFD461-992F-488F-9B3B-146EE8597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David" panose="020B0604020202020204" pitchFamily="34" charset="-79"/>
              </a:rPr>
              <a:t>Base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567CA8-4C0E-414F-A172-40C1799CA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725"/>
            <a:ext cx="4143375" cy="4351338"/>
          </a:xfrm>
        </p:spPr>
        <p:txBody>
          <a:bodyPr>
            <a:normAutofit/>
          </a:bodyPr>
          <a:lstStyle/>
          <a:p>
            <a:r>
              <a:rPr lang="fr-FR" sz="1600" i="1" dirty="0">
                <a:latin typeface="Cambria" panose="02040503050406030204" pitchFamily="18" charset="0"/>
                <a:ea typeface="Cambria" panose="02040503050406030204" pitchFamily="18" charset="0"/>
              </a:rPr>
              <a:t>Kitty Road </a:t>
            </a:r>
            <a:r>
              <a:rPr lang="fr-FR" sz="1600" i="1" dirty="0" err="1">
                <a:latin typeface="Cambria" panose="02040503050406030204" pitchFamily="18" charset="0"/>
                <a:ea typeface="Cambria" panose="02040503050406030204" pitchFamily="18" charset="0"/>
              </a:rPr>
              <a:t>DataSet</a:t>
            </a:r>
            <a:r>
              <a:rPr lang="fr-FR" sz="16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lvl="1"/>
            <a:r>
              <a:rPr lang="fr-FR" sz="1400" b="1" dirty="0">
                <a:latin typeface="Cambria" panose="02040503050406030204" pitchFamily="18" charset="0"/>
                <a:ea typeface="Cambria" panose="02040503050406030204" pitchFamily="18" charset="0"/>
              </a:rPr>
              <a:t>X : 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images sur une route.</a:t>
            </a:r>
          </a:p>
          <a:p>
            <a:pPr lvl="1"/>
            <a:r>
              <a:rPr lang="fr-FR" sz="1400" b="1" dirty="0">
                <a:latin typeface="Cambria" panose="02040503050406030204" pitchFamily="18" charset="0"/>
                <a:ea typeface="Cambria" panose="02040503050406030204" pitchFamily="18" charset="0"/>
              </a:rPr>
              <a:t>Y : 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masque sur les pixels correspondants à la classe « route ».</a:t>
            </a:r>
          </a:p>
          <a:p>
            <a:pPr lvl="1"/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289 images d’entrainement.</a:t>
            </a:r>
          </a:p>
          <a:p>
            <a:pPr lvl="1"/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290 images de test.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DA6902-BB0B-4A1C-A7DE-103E6C7FA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8</a:t>
            </a:fld>
            <a:endParaRPr lang="fr-FR"/>
          </a:p>
        </p:txBody>
      </p:sp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707E4A2C-1AF7-4374-810C-2C32CA1EF000}"/>
              </a:ext>
            </a:extLst>
          </p:cNvPr>
          <p:cNvSpPr/>
          <p:nvPr/>
        </p:nvSpPr>
        <p:spPr>
          <a:xfrm flipH="1">
            <a:off x="9767888" y="5441165"/>
            <a:ext cx="2424112" cy="1416835"/>
          </a:xfrm>
          <a:prstGeom prst="rtTriangle">
            <a:avLst/>
          </a:prstGeom>
          <a:pattFill prst="ltVert">
            <a:fgClr>
              <a:schemeClr val="tx2">
                <a:lumMod val="40000"/>
                <a:lumOff val="6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 descr="Une image contenant scène, route, extérieur, voiture&#10;&#10;Description générée automatiquement">
            <a:extLst>
              <a:ext uri="{FF2B5EF4-FFF2-40B4-BE49-F238E27FC236}">
                <a16:creationId xmlns:a16="http://schemas.microsoft.com/office/drawing/2014/main" id="{77C16857-5EBA-4355-9B75-CDFCEA938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19" y="1619255"/>
            <a:ext cx="6143625" cy="1855990"/>
          </a:xfrm>
          <a:prstGeom prst="rect">
            <a:avLst/>
          </a:prstGeom>
        </p:spPr>
      </p:pic>
      <p:pic>
        <p:nvPicPr>
          <p:cNvPr id="17" name="Image 16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8864C85D-3102-4995-AD08-A64C0758A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1" y="3566270"/>
            <a:ext cx="6143624" cy="185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8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86"/>
    </mc:Choice>
    <mc:Fallback xmlns="">
      <p:transition spd="slow" advTm="4278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BFD461-992F-488F-9B3B-146EE859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David" panose="020B0604020202020204" pitchFamily="34" charset="-79"/>
              </a:rPr>
              <a:t>VGG16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567CA8-4C0E-414F-A172-40C1799CA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0285" cy="4351338"/>
          </a:xfrm>
        </p:spPr>
        <p:txBody>
          <a:bodyPr>
            <a:normAutofit/>
          </a:bodyPr>
          <a:lstStyle/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Réseau de neurones de classification d’images.</a:t>
            </a:r>
          </a:p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Proposé par des étudiants de l’université d’Oxford.</a:t>
            </a:r>
          </a:p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Précision de 92,7% sur la base de données </a:t>
            </a:r>
            <a:r>
              <a:rPr lang="fr-FR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ImageNet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fr-FR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ImageNet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 contient 15 millions images marqués dans environ 22 000 catégories.</a:t>
            </a:r>
          </a:p>
          <a:p>
            <a:endParaRPr lang="fr-F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fr-F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Image 5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7BD80944-AC8D-4D57-AE5A-1839EBFCC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09" y="3474533"/>
            <a:ext cx="5680436" cy="2773550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7E47C88-7E15-42C9-89AE-E015A1808CA4}"/>
              </a:ext>
            </a:extLst>
          </p:cNvPr>
          <p:cNvSpPr txBox="1">
            <a:spLocks/>
          </p:cNvSpPr>
          <p:nvPr/>
        </p:nvSpPr>
        <p:spPr>
          <a:xfrm>
            <a:off x="6703245" y="1690688"/>
            <a:ext cx="51026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>
                <a:latin typeface="Cambria" panose="02040503050406030204" pitchFamily="18" charset="0"/>
                <a:ea typeface="Cambria" panose="02040503050406030204" pitchFamily="18" charset="0"/>
              </a:rPr>
              <a:t>Entrée: 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Image RGB 224x224</a:t>
            </a:r>
          </a:p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L’entrée passe par une suite de filtres de convolution de taille 3x3.</a:t>
            </a:r>
          </a:p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Quelques uns des couches de convolution sont suivis par des couches de </a:t>
            </a:r>
            <a:r>
              <a:rPr lang="fr-FR" sz="1400" i="1" dirty="0">
                <a:latin typeface="Cambria" panose="02040503050406030204" pitchFamily="18" charset="0"/>
                <a:ea typeface="Cambria" panose="02040503050406030204" pitchFamily="18" charset="0"/>
              </a:rPr>
              <a:t>max </a:t>
            </a:r>
            <a:r>
              <a:rPr lang="fr-FR" sz="1400" i="1" dirty="0" err="1">
                <a:latin typeface="Cambria" panose="02040503050406030204" pitchFamily="18" charset="0"/>
                <a:ea typeface="Cambria" panose="02040503050406030204" pitchFamily="18" charset="0"/>
              </a:rPr>
              <a:t>pooling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, sur des fenêtres de 2x2 pixels avec </a:t>
            </a:r>
            <a:r>
              <a:rPr lang="fr-FR" sz="1400" i="1" dirty="0">
                <a:latin typeface="Cambria" panose="02040503050406030204" pitchFamily="18" charset="0"/>
                <a:ea typeface="Cambria" panose="02040503050406030204" pitchFamily="18" charset="0"/>
              </a:rPr>
              <a:t>stride=2.</a:t>
            </a:r>
          </a:p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Trois couches </a:t>
            </a:r>
            <a:r>
              <a:rPr lang="fr-FR" sz="1400" i="1" dirty="0" err="1">
                <a:latin typeface="Cambria" panose="02040503050406030204" pitchFamily="18" charset="0"/>
                <a:ea typeface="Cambria" panose="02040503050406030204" pitchFamily="18" charset="0"/>
              </a:rPr>
              <a:t>Fully</a:t>
            </a:r>
            <a:r>
              <a:rPr lang="fr-FR" sz="14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1400" i="1" dirty="0" err="1">
                <a:latin typeface="Cambria" panose="02040503050406030204" pitchFamily="18" charset="0"/>
                <a:ea typeface="Cambria" panose="02040503050406030204" pitchFamily="18" charset="0"/>
              </a:rPr>
              <a:t>Connected</a:t>
            </a:r>
            <a:r>
              <a:rPr lang="fr-FR" sz="1400" i="1" dirty="0">
                <a:latin typeface="Cambria" panose="02040503050406030204" pitchFamily="18" charset="0"/>
                <a:ea typeface="Cambria" panose="02040503050406030204" pitchFamily="18" charset="0"/>
              </a:rPr>
              <a:t> :</a:t>
            </a:r>
          </a:p>
          <a:p>
            <a:pPr lvl="1"/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Les deux premiers avec 4096 </a:t>
            </a:r>
            <a:r>
              <a:rPr lang="fr-FR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canals</a:t>
            </a:r>
            <a:endParaRPr lang="fr-F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Le troisième avec 1000 </a:t>
            </a:r>
            <a:r>
              <a:rPr lang="fr-FR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canales</a:t>
            </a:r>
            <a:endParaRPr lang="fr-F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La fonction </a:t>
            </a:r>
            <a:r>
              <a:rPr lang="fr-FR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softmax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 est utilisé en sortie pour obtenir les prédictions.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DA6902-BB0B-4A1C-A7DE-103E6C7FA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7CC-0D16-43FB-BF62-F2D642FD5509}" type="slidenum">
              <a:rPr lang="fr-FR" smtClean="0"/>
              <a:t>9</a:t>
            </a:fld>
            <a:endParaRPr lang="fr-FR"/>
          </a:p>
        </p:txBody>
      </p:sp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707E4A2C-1AF7-4374-810C-2C32CA1EF000}"/>
              </a:ext>
            </a:extLst>
          </p:cNvPr>
          <p:cNvSpPr/>
          <p:nvPr/>
        </p:nvSpPr>
        <p:spPr>
          <a:xfrm flipH="1">
            <a:off x="9767888" y="5441165"/>
            <a:ext cx="2424112" cy="1416835"/>
          </a:xfrm>
          <a:prstGeom prst="rtTriangle">
            <a:avLst/>
          </a:prstGeom>
          <a:pattFill prst="ltVert">
            <a:fgClr>
              <a:schemeClr val="tx2">
                <a:lumMod val="40000"/>
                <a:lumOff val="6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79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418"/>
    </mc:Choice>
    <mc:Fallback xmlns="">
      <p:transition spd="slow" advTm="14541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5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546A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9339FA239D748B68EE95800BF4AFF" ma:contentTypeVersion="7" ma:contentTypeDescription="Crée un document." ma:contentTypeScope="" ma:versionID="ff42f2151470a93c779aa51b45600a2f">
  <xsd:schema xmlns:xsd="http://www.w3.org/2001/XMLSchema" xmlns:xs="http://www.w3.org/2001/XMLSchema" xmlns:p="http://schemas.microsoft.com/office/2006/metadata/properties" xmlns:ns3="9cfaed54-4933-4cb1-a6f6-8a3af6f16761" xmlns:ns4="ca539092-8b51-438d-8c4c-dbcd4f117345" targetNamespace="http://schemas.microsoft.com/office/2006/metadata/properties" ma:root="true" ma:fieldsID="bfa5e2d62b46c7088e31af40e7bd3d6a" ns3:_="" ns4:_="">
    <xsd:import namespace="9cfaed54-4933-4cb1-a6f6-8a3af6f16761"/>
    <xsd:import namespace="ca539092-8b51-438d-8c4c-dbcd4f11734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faed54-4933-4cb1-a6f6-8a3af6f167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539092-8b51-438d-8c4c-dbcd4f11734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29BD45-61AC-4798-86EE-EBCBA4D19E33}">
  <ds:schemaRefs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2006/documentManagement/types"/>
    <ds:schemaRef ds:uri="ca539092-8b51-438d-8c4c-dbcd4f117345"/>
    <ds:schemaRef ds:uri="http://purl.org/dc/elements/1.1/"/>
    <ds:schemaRef ds:uri="http://schemas.openxmlformats.org/package/2006/metadata/core-properties"/>
    <ds:schemaRef ds:uri="9cfaed54-4933-4cb1-a6f6-8a3af6f16761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80C0A89-1DFF-4B3E-908C-B83AF4CBA30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6492CB-780B-419A-A643-9A0AE73AC4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faed54-4933-4cb1-a6f6-8a3af6f16761"/>
    <ds:schemaRef ds:uri="ca539092-8b51-438d-8c4c-dbcd4f1173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1497</Words>
  <Application>Microsoft Office PowerPoint</Application>
  <PresentationFormat>Grand écran</PresentationFormat>
  <Paragraphs>228</Paragraphs>
  <Slides>23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Cambria</vt:lpstr>
      <vt:lpstr>Cambria Math</vt:lpstr>
      <vt:lpstr>Candara</vt:lpstr>
      <vt:lpstr>Courier New</vt:lpstr>
      <vt:lpstr>Signika</vt:lpstr>
      <vt:lpstr>Thème Office</vt:lpstr>
      <vt:lpstr>Office Theme</vt:lpstr>
      <vt:lpstr>Attaques Adverses sur les Réseaux de Neurones.</vt:lpstr>
      <vt:lpstr>Contexte</vt:lpstr>
      <vt:lpstr>Choix du modèle</vt:lpstr>
      <vt:lpstr>Table des matières</vt:lpstr>
      <vt:lpstr>Environnement d’exécution</vt:lpstr>
      <vt:lpstr>Structure du code:</vt:lpstr>
      <vt:lpstr>Structure du code:</vt:lpstr>
      <vt:lpstr>Base de données</vt:lpstr>
      <vt:lpstr>VGG16</vt:lpstr>
      <vt:lpstr>Architecture du Segmentateur</vt:lpstr>
      <vt:lpstr>Segmentation Sémantique: Résultats</vt:lpstr>
      <vt:lpstr>Attaques adverses</vt:lpstr>
      <vt:lpstr>Fast Gradient Sign Method</vt:lpstr>
      <vt:lpstr>Fast Gradient Sign Method</vt:lpstr>
      <vt:lpstr>Méthodes imperceptibles</vt:lpstr>
      <vt:lpstr>Méthodes imperceptibles</vt:lpstr>
      <vt:lpstr>Méthodes imperceptibles</vt:lpstr>
      <vt:lpstr>Méthode 3:</vt:lpstr>
      <vt:lpstr>Méthode 3:</vt:lpstr>
      <vt:lpstr>Méthode 3:</vt:lpstr>
      <vt:lpstr>Méthode 3:</vt:lpstr>
      <vt:lpstr>Conclusion: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Tariq Berrada Ifriqi (Student at CentraleSupelec)</dc:creator>
  <cp:lastModifiedBy>Tariq Berrada Ifriqi (Student at CentraleSupelec)</cp:lastModifiedBy>
  <cp:revision>26</cp:revision>
  <dcterms:created xsi:type="dcterms:W3CDTF">2020-06-07T12:54:54Z</dcterms:created>
  <dcterms:modified xsi:type="dcterms:W3CDTF">2020-06-29T20:03:17Z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0x010100EEC9339FA239D748B68EE95800BF4AFF</vt:lpwstr>
  </property>
</Properties>
</file>